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7" r:id="rId4"/>
    <p:sldMasterId id="214748370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Manrope Light"/>
      <p:regular r:id="rId17"/>
      <p:bold r:id="rId18"/>
    </p:embeddedFont>
    <p:embeddedFont>
      <p:font typeface="Nunito SemiBold"/>
      <p:regular r:id="rId19"/>
      <p:bold r:id="rId20"/>
      <p:italic r:id="rId21"/>
      <p:boldItalic r:id="rId22"/>
    </p:embeddedFont>
    <p:embeddedFont>
      <p:font typeface="Nunito"/>
      <p:regular r:id="rId23"/>
      <p:bold r:id="rId24"/>
      <p:italic r:id="rId25"/>
      <p:boldItalic r:id="rId26"/>
    </p:embeddedFont>
    <p:embeddedFont>
      <p:font typeface="Manrope SemiBold"/>
      <p:regular r:id="rId27"/>
      <p:bold r:id="rId28"/>
    </p:embeddedFont>
    <p:embeddedFont>
      <p:font typeface="Manrope"/>
      <p:regular r:id="rId29"/>
      <p:bold r:id="rId30"/>
    </p:embeddedFont>
    <p:embeddedFont>
      <p:font typeface="Manrope Medium"/>
      <p:regular r:id="rId31"/>
      <p:bold r:id="rId32"/>
    </p:embeddedFont>
    <p:embeddedFont>
      <p:font typeface="Nunito Medium"/>
      <p:regular r:id="rId33"/>
      <p:bold r:id="rId34"/>
      <p:italic r:id="rId35"/>
      <p:boldItalic r:id="rId36"/>
    </p:embeddedFont>
    <p:embeddedFont>
      <p:font typeface="Lexend Medium"/>
      <p:regular r:id="rId37"/>
      <p:bold r:id="rId38"/>
    </p:embeddedFont>
    <p:embeddedFont>
      <p:font typeface="Quattrocento Sans"/>
      <p:regular r:id="rId39"/>
      <p:bold r:id="rId40"/>
      <p:italic r:id="rId41"/>
      <p:boldItalic r:id="rId42"/>
    </p:embeddedFont>
    <p:embeddedFont>
      <p:font typeface="Lexend"/>
      <p:regular r:id="rId43"/>
      <p:bold r:id="rId44"/>
    </p:embeddedFont>
    <p:embeddedFont>
      <p:font typeface="Nunito Light"/>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QuattrocentoSans-bold.fntdata"/><Relationship Id="rId42" Type="http://schemas.openxmlformats.org/officeDocument/2006/relationships/font" Target="fonts/QuattrocentoSans-boldItalic.fntdata"/><Relationship Id="rId41" Type="http://schemas.openxmlformats.org/officeDocument/2006/relationships/font" Target="fonts/QuattrocentoSans-italic.fntdata"/><Relationship Id="rId44" Type="http://schemas.openxmlformats.org/officeDocument/2006/relationships/font" Target="fonts/Lexend-bold.fntdata"/><Relationship Id="rId43" Type="http://schemas.openxmlformats.org/officeDocument/2006/relationships/font" Target="fonts/Lexend-regular.fntdata"/><Relationship Id="rId46" Type="http://schemas.openxmlformats.org/officeDocument/2006/relationships/font" Target="fonts/NunitoLight-bold.fntdata"/><Relationship Id="rId45" Type="http://schemas.openxmlformats.org/officeDocument/2006/relationships/font" Target="fonts/NunitoLigh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NunitoLight-boldItalic.fntdata"/><Relationship Id="rId47" Type="http://schemas.openxmlformats.org/officeDocument/2006/relationships/font" Target="fonts/NunitoLight-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anropeMedium-regular.fntdata"/><Relationship Id="rId30" Type="http://schemas.openxmlformats.org/officeDocument/2006/relationships/font" Target="fonts/Manrope-bold.fntdata"/><Relationship Id="rId33" Type="http://schemas.openxmlformats.org/officeDocument/2006/relationships/font" Target="fonts/NunitoMedium-regular.fntdata"/><Relationship Id="rId32" Type="http://schemas.openxmlformats.org/officeDocument/2006/relationships/font" Target="fonts/ManropeMedium-bold.fntdata"/><Relationship Id="rId35" Type="http://schemas.openxmlformats.org/officeDocument/2006/relationships/font" Target="fonts/NunitoMedium-italic.fntdata"/><Relationship Id="rId34" Type="http://schemas.openxmlformats.org/officeDocument/2006/relationships/font" Target="fonts/NunitoMedium-bold.fntdata"/><Relationship Id="rId37" Type="http://schemas.openxmlformats.org/officeDocument/2006/relationships/font" Target="fonts/LexendMedium-regular.fntdata"/><Relationship Id="rId36" Type="http://schemas.openxmlformats.org/officeDocument/2006/relationships/font" Target="fonts/NunitoMedium-boldItalic.fntdata"/><Relationship Id="rId39" Type="http://schemas.openxmlformats.org/officeDocument/2006/relationships/font" Target="fonts/QuattrocentoSans-regular.fntdata"/><Relationship Id="rId38" Type="http://schemas.openxmlformats.org/officeDocument/2006/relationships/font" Target="fonts/LexendMedium-bold.fntdata"/><Relationship Id="rId20" Type="http://schemas.openxmlformats.org/officeDocument/2006/relationships/font" Target="fonts/NunitoSemiBold-bold.fntdata"/><Relationship Id="rId22" Type="http://schemas.openxmlformats.org/officeDocument/2006/relationships/font" Target="fonts/NunitoSemiBold-boldItalic.fntdata"/><Relationship Id="rId21" Type="http://schemas.openxmlformats.org/officeDocument/2006/relationships/font" Target="fonts/NunitoSemiBold-italic.fntdata"/><Relationship Id="rId24" Type="http://schemas.openxmlformats.org/officeDocument/2006/relationships/font" Target="fonts/Nunito-bold.fntdata"/><Relationship Id="rId23" Type="http://schemas.openxmlformats.org/officeDocument/2006/relationships/font" Target="fonts/Nunito-regular.fntdata"/><Relationship Id="rId26" Type="http://schemas.openxmlformats.org/officeDocument/2006/relationships/font" Target="fonts/Nunito-boldItalic.fntdata"/><Relationship Id="rId25" Type="http://schemas.openxmlformats.org/officeDocument/2006/relationships/font" Target="fonts/Nunito-italic.fntdata"/><Relationship Id="rId28" Type="http://schemas.openxmlformats.org/officeDocument/2006/relationships/font" Target="fonts/ManropeSemiBold-bold.fntdata"/><Relationship Id="rId27" Type="http://schemas.openxmlformats.org/officeDocument/2006/relationships/font" Target="fonts/ManropeSemiBold-regular.fntdata"/><Relationship Id="rId29" Type="http://schemas.openxmlformats.org/officeDocument/2006/relationships/font" Target="fonts/Manrope-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ManropeLight-regular.fntdata"/><Relationship Id="rId16" Type="http://schemas.openxmlformats.org/officeDocument/2006/relationships/slide" Target="slides/slide10.xml"/><Relationship Id="rId19" Type="http://schemas.openxmlformats.org/officeDocument/2006/relationships/font" Target="fonts/NunitoSemiBold-regular.fntdata"/><Relationship Id="rId18" Type="http://schemas.openxmlformats.org/officeDocument/2006/relationships/font" Target="fonts/ManropeLight-bold.fntdata"/></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354593595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354593595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3575629061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3575629061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354593595c6_0_533:notes"/>
          <p:cNvSpPr txBox="1"/>
          <p:nvPr>
            <p:ph idx="12" type="sldNum"/>
          </p:nvPr>
        </p:nvSpPr>
        <p:spPr>
          <a:xfrm>
            <a:off x="6042320" y="9493393"/>
            <a:ext cx="169800" cy="1848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800"/>
              <a:buFont typeface="Calibri"/>
              <a:buNone/>
            </a:pPr>
            <a:fld id="{00000000-1234-1234-1234-123412341234}" type="slidenum">
              <a:rPr b="0" i="0" lang="en" sz="1800" u="none" cap="none" strike="noStrike">
                <a:solidFill>
                  <a:srgbClr val="000000"/>
                </a:solidFill>
              </a:rPr>
              <a:t>‹#›</a:t>
            </a:fld>
            <a:endParaRPr b="0" i="0" sz="1800" u="none" cap="none" strike="noStrike">
              <a:solidFill>
                <a:srgbClr val="000000"/>
              </a:solidFill>
            </a:endParaRPr>
          </a:p>
        </p:txBody>
      </p:sp>
      <p:sp>
        <p:nvSpPr>
          <p:cNvPr id="488" name="Google Shape;488;g354593595c6_0_533:notes"/>
          <p:cNvSpPr/>
          <p:nvPr>
            <p:ph idx="2" type="sldImg"/>
          </p:nvPr>
        </p:nvSpPr>
        <p:spPr>
          <a:xfrm>
            <a:off x="-4186238" y="1265238"/>
            <a:ext cx="14935200" cy="8401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89" name="Google Shape;489;g354593595c6_0_533:notes"/>
          <p:cNvSpPr txBox="1"/>
          <p:nvPr>
            <p:ph idx="1" type="body"/>
          </p:nvPr>
        </p:nvSpPr>
        <p:spPr>
          <a:xfrm>
            <a:off x="789535" y="605318"/>
            <a:ext cx="5470800" cy="246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lang="en"/>
              <a:t>Hypothesis: </a:t>
            </a:r>
            <a:r>
              <a:rPr b="0" i="1" lang="en" sz="1200" u="none" cap="none" strike="noStrike">
                <a:solidFill>
                  <a:srgbClr val="000000"/>
                </a:solidFill>
                <a:latin typeface="Arial"/>
                <a:ea typeface="Arial"/>
                <a:cs typeface="Arial"/>
                <a:sym typeface="Arial"/>
              </a:rPr>
              <a:t>Create a Hypothesis with an emphasis on SMART principles. </a:t>
            </a:r>
            <a:r>
              <a:rPr b="1" i="1" lang="en" sz="1200" u="none" cap="none" strike="noStrike">
                <a:solidFill>
                  <a:srgbClr val="000000"/>
                </a:solidFill>
                <a:latin typeface="Arial"/>
                <a:ea typeface="Arial"/>
                <a:cs typeface="Arial"/>
                <a:sym typeface="Arial"/>
              </a:rPr>
              <a:t>(</a:t>
            </a:r>
            <a:r>
              <a:rPr b="1" i="1" lang="en" sz="1200"/>
              <a:t>S – Specific, M – Measurable, A – Achievable, R – Realistic, T – Timebound). </a:t>
            </a:r>
            <a:r>
              <a:rPr b="0" i="0" lang="en" sz="1200"/>
              <a:t>If you cannot do this, you </a:t>
            </a:r>
            <a:r>
              <a:rPr b="1" i="0" lang="en" sz="1200"/>
              <a:t>do not</a:t>
            </a:r>
            <a:r>
              <a:rPr b="0" i="0" lang="en" sz="1200"/>
              <a:t> have a good grasp on the business problem.</a:t>
            </a:r>
            <a:endParaRPr b="1"/>
          </a:p>
          <a:p>
            <a:pPr indent="0" lvl="0" marL="0" rtl="0" algn="l">
              <a:lnSpc>
                <a:spcPct val="100000"/>
              </a:lnSpc>
              <a:spcBef>
                <a:spcPts val="0"/>
              </a:spcBef>
              <a:spcAft>
                <a:spcPts val="0"/>
              </a:spcAft>
              <a:buSzPts val="1400"/>
              <a:buNone/>
            </a:pPr>
            <a:r>
              <a:t/>
            </a:r>
            <a:endParaRPr/>
          </a:p>
          <a:p>
            <a:pPr indent="0" lvl="0" marL="0" marR="0" rtl="0" algn="l">
              <a:lnSpc>
                <a:spcPct val="100000"/>
              </a:lnSpc>
              <a:spcBef>
                <a:spcPts val="0"/>
              </a:spcBef>
              <a:spcAft>
                <a:spcPts val="0"/>
              </a:spcAft>
              <a:buClr>
                <a:srgbClr val="000000"/>
              </a:buClr>
              <a:buSzPts val="1400"/>
              <a:buFont typeface="Arial"/>
              <a:buNone/>
            </a:pPr>
            <a:r>
              <a:rPr b="1" lang="en"/>
              <a:t>Context: </a:t>
            </a:r>
            <a:r>
              <a:rPr lang="en" sz="1200"/>
              <a:t>With context, we have </a:t>
            </a:r>
            <a:r>
              <a:rPr b="1" lang="en" sz="1200" u="sng"/>
              <a:t>clearly identified the problem at hand </a:t>
            </a:r>
            <a:r>
              <a:rPr lang="en" sz="1200"/>
              <a:t>and have elucidated on how our initiative may solve this problem, alongside the commercial implications this will have on the business. </a:t>
            </a:r>
            <a:endParaRPr/>
          </a:p>
          <a:p>
            <a:pPr indent="0" lvl="0" marL="0" rtl="0" algn="l">
              <a:lnSpc>
                <a:spcPct val="100000"/>
              </a:lnSpc>
              <a:spcBef>
                <a:spcPts val="0"/>
              </a:spcBef>
              <a:spcAft>
                <a:spcPts val="0"/>
              </a:spcAft>
              <a:buSzPts val="1400"/>
              <a:buNone/>
            </a:pPr>
            <a:r>
              <a:t/>
            </a:r>
            <a:endParaRPr b="1"/>
          </a:p>
          <a:p>
            <a:pPr indent="0" lvl="0" marL="0" rtl="0" algn="l">
              <a:lnSpc>
                <a:spcPct val="100000"/>
              </a:lnSpc>
              <a:spcBef>
                <a:spcPts val="0"/>
              </a:spcBef>
              <a:spcAft>
                <a:spcPts val="0"/>
              </a:spcAft>
              <a:buSzPts val="1400"/>
              <a:buNone/>
            </a:pPr>
            <a:r>
              <a:rPr b="1" lang="en"/>
              <a:t>Criteria for Success</a:t>
            </a:r>
            <a:r>
              <a:rPr b="0" lang="en"/>
              <a:t>: Clearly defining the criteria for success ensures that the scope of your work is clearly defined and understood. Otherwise, if this isn’t defined – your work will never end which will result in mismatched expectations.</a:t>
            </a:r>
            <a:endParaRPr/>
          </a:p>
          <a:p>
            <a:pPr indent="0" lvl="0" marL="0" rtl="0" algn="l">
              <a:lnSpc>
                <a:spcPct val="100000"/>
              </a:lnSpc>
              <a:spcBef>
                <a:spcPts val="0"/>
              </a:spcBef>
              <a:spcAft>
                <a:spcPts val="0"/>
              </a:spcAft>
              <a:buSzPts val="1400"/>
              <a:buNone/>
            </a:pPr>
            <a:r>
              <a:t/>
            </a:r>
            <a:endParaRPr b="0"/>
          </a:p>
          <a:p>
            <a:pPr indent="0" lvl="0" marL="0" rtl="0" algn="l">
              <a:lnSpc>
                <a:spcPct val="100000"/>
              </a:lnSpc>
              <a:spcBef>
                <a:spcPts val="0"/>
              </a:spcBef>
              <a:spcAft>
                <a:spcPts val="0"/>
              </a:spcAft>
              <a:buSzPts val="1400"/>
              <a:buNone/>
            </a:pPr>
            <a:r>
              <a:rPr b="1" lang="en"/>
              <a:t>Scope of Solution Space: </a:t>
            </a:r>
            <a:r>
              <a:rPr b="0" lang="en"/>
              <a:t>Scoping out the solution space ensures that the business initiative is SPECIFIC for a certain segment or area. This prevents solutions that have been developed being scaled and applied for all other business units that the solution may not be responsible or scalable for.</a:t>
            </a:r>
            <a:endParaRPr/>
          </a:p>
          <a:p>
            <a:pPr indent="0" lvl="0" marL="0" rtl="0" algn="l">
              <a:lnSpc>
                <a:spcPct val="100000"/>
              </a:lnSpc>
              <a:spcBef>
                <a:spcPts val="0"/>
              </a:spcBef>
              <a:spcAft>
                <a:spcPts val="0"/>
              </a:spcAft>
              <a:buSzPts val="1400"/>
              <a:buNone/>
            </a:pPr>
            <a:r>
              <a:t/>
            </a:r>
            <a:endParaRPr b="0"/>
          </a:p>
          <a:p>
            <a:pPr indent="0" lvl="0" marL="0" rtl="0" algn="l">
              <a:lnSpc>
                <a:spcPct val="100000"/>
              </a:lnSpc>
              <a:spcBef>
                <a:spcPts val="0"/>
              </a:spcBef>
              <a:spcAft>
                <a:spcPts val="0"/>
              </a:spcAft>
              <a:buSzPts val="1400"/>
              <a:buNone/>
            </a:pPr>
            <a:r>
              <a:rPr b="1" lang="en"/>
              <a:t>Constraints within Solution Space: </a:t>
            </a:r>
            <a:r>
              <a:rPr b="0" lang="en"/>
              <a:t>Looking forward, what are the foreseeable problems we are likely to encounter? Could this be stakeholder resistance? Could this be we don’t have access to the right data? </a:t>
            </a:r>
            <a:endParaRPr/>
          </a:p>
          <a:p>
            <a:pPr indent="0" lvl="0" marL="0" rtl="0" algn="l">
              <a:lnSpc>
                <a:spcPct val="100000"/>
              </a:lnSpc>
              <a:spcBef>
                <a:spcPts val="0"/>
              </a:spcBef>
              <a:spcAft>
                <a:spcPts val="0"/>
              </a:spcAft>
              <a:buSzPts val="1400"/>
              <a:buNone/>
            </a:pPr>
            <a:r>
              <a:t/>
            </a:r>
            <a:endParaRPr b="0"/>
          </a:p>
          <a:p>
            <a:pPr indent="0" lvl="0" marL="0" rtl="0" algn="l">
              <a:lnSpc>
                <a:spcPct val="100000"/>
              </a:lnSpc>
              <a:spcBef>
                <a:spcPts val="0"/>
              </a:spcBef>
              <a:spcAft>
                <a:spcPts val="0"/>
              </a:spcAft>
              <a:buSzPts val="1400"/>
              <a:buNone/>
            </a:pPr>
            <a:r>
              <a:rPr b="1" lang="en"/>
              <a:t>Stakeholders to provide key insight: </a:t>
            </a:r>
            <a:r>
              <a:rPr b="0" lang="en"/>
              <a:t>Who are the people I need to speak to, to get the answers I need for my data analysis?</a:t>
            </a:r>
            <a:endParaRPr/>
          </a:p>
          <a:p>
            <a:pPr indent="0" lvl="0" marL="0" rtl="0" algn="l">
              <a:lnSpc>
                <a:spcPct val="100000"/>
              </a:lnSpc>
              <a:spcBef>
                <a:spcPts val="0"/>
              </a:spcBef>
              <a:spcAft>
                <a:spcPts val="0"/>
              </a:spcAft>
              <a:buSzPts val="1400"/>
              <a:buNone/>
            </a:pPr>
            <a:r>
              <a:t/>
            </a:r>
            <a:endParaRPr b="0"/>
          </a:p>
          <a:p>
            <a:pPr indent="0" lvl="0" marL="0" rtl="0" algn="l">
              <a:lnSpc>
                <a:spcPct val="100000"/>
              </a:lnSpc>
              <a:spcBef>
                <a:spcPts val="0"/>
              </a:spcBef>
              <a:spcAft>
                <a:spcPts val="0"/>
              </a:spcAft>
              <a:buSzPts val="1400"/>
              <a:buNone/>
            </a:pPr>
            <a:r>
              <a:rPr b="1" lang="en"/>
              <a:t>What key data sources are required</a:t>
            </a:r>
            <a:r>
              <a:rPr b="0" lang="en"/>
              <a:t>?</a:t>
            </a:r>
            <a:endParaRPr/>
          </a:p>
          <a:p>
            <a:pPr indent="0" lvl="0" marL="0" rtl="0" algn="l">
              <a:lnSpc>
                <a:spcPct val="100000"/>
              </a:lnSpc>
              <a:spcBef>
                <a:spcPts val="0"/>
              </a:spcBef>
              <a:spcAft>
                <a:spcPts val="0"/>
              </a:spcAft>
              <a:buSzPts val="1400"/>
              <a:buNone/>
            </a:pPr>
            <a:r>
              <a:rPr b="0" lang="en"/>
              <a:t>Based off my discussions with the key stakeholders – can we clearly list out all the data sources we need so we can make a highly targeted request as opposed to a scatter-gun approach where we ask for a bit of everything?</a:t>
            </a:r>
            <a:endParaRPr/>
          </a:p>
          <a:p>
            <a:pPr indent="0" lvl="0" marL="0" rtl="0" algn="l">
              <a:lnSpc>
                <a:spcPct val="100000"/>
              </a:lnSpc>
              <a:spcBef>
                <a:spcPts val="0"/>
              </a:spcBef>
              <a:spcAft>
                <a:spcPts val="0"/>
              </a:spcAft>
              <a:buSzPts val="1400"/>
              <a:buNone/>
            </a:pPr>
            <a:r>
              <a:t/>
            </a:r>
            <a:endParaRPr b="1"/>
          </a:p>
          <a:p>
            <a:pPr indent="0" lvl="0" marL="0" rtl="0" algn="l">
              <a:lnSpc>
                <a:spcPct val="100000"/>
              </a:lnSpc>
              <a:spcBef>
                <a:spcPts val="0"/>
              </a:spcBef>
              <a:spcAft>
                <a:spcPts val="0"/>
              </a:spcAft>
              <a:buSzPts val="1400"/>
              <a:buNone/>
            </a:pPr>
            <a:r>
              <a:t/>
            </a:r>
            <a:endParaRPr b="1"/>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354593595c6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354593595c6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354593595c6_0_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354593595c6_0_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354593595c6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354593595c6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354593595c6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354593595c6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354593595c6_0_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354593595c6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354593595c6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354593595c6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354593595c6_0_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354593595c6_0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10.png"/><Relationship Id="rId4"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ALT 1" type="title">
  <p:cSld name="TITLE">
    <p:spTree>
      <p:nvGrpSpPr>
        <p:cNvPr id="54" name="Shape 54"/>
        <p:cNvGrpSpPr/>
        <p:nvPr/>
      </p:nvGrpSpPr>
      <p:grpSpPr>
        <a:xfrm>
          <a:off x="0" y="0"/>
          <a:ext cx="0" cy="0"/>
          <a:chOff x="0" y="0"/>
          <a:chExt cx="0" cy="0"/>
        </a:xfrm>
      </p:grpSpPr>
      <p:sp>
        <p:nvSpPr>
          <p:cNvPr id="55" name="Google Shape;55;p14"/>
          <p:cNvSpPr/>
          <p:nvPr>
            <p:ph idx="2" type="pic"/>
          </p:nvPr>
        </p:nvSpPr>
        <p:spPr>
          <a:xfrm>
            <a:off x="1515000" y="4186450"/>
            <a:ext cx="6649500" cy="960300"/>
          </a:xfrm>
          <a:prstGeom prst="round2SameRect">
            <a:avLst>
              <a:gd fmla="val 31290" name="adj1"/>
              <a:gd fmla="val 0" name="adj2"/>
            </a:avLst>
          </a:prstGeom>
          <a:noFill/>
          <a:ln>
            <a:noFill/>
          </a:ln>
        </p:spPr>
      </p:sp>
      <p:sp>
        <p:nvSpPr>
          <p:cNvPr id="56" name="Google Shape;56;p14"/>
          <p:cNvSpPr/>
          <p:nvPr>
            <p:ph idx="3" type="pic"/>
          </p:nvPr>
        </p:nvSpPr>
        <p:spPr>
          <a:xfrm flipH="1">
            <a:off x="8218223" y="4187925"/>
            <a:ext cx="924300" cy="960300"/>
          </a:xfrm>
          <a:prstGeom prst="round1Rect">
            <a:avLst>
              <a:gd fmla="val 21722" name="adj"/>
            </a:avLst>
          </a:prstGeom>
          <a:noFill/>
          <a:ln>
            <a:noFill/>
          </a:ln>
        </p:spPr>
      </p:sp>
      <p:sp>
        <p:nvSpPr>
          <p:cNvPr id="57" name="Google Shape;57;p14"/>
          <p:cNvSpPr/>
          <p:nvPr>
            <p:ph idx="4" type="pic"/>
          </p:nvPr>
        </p:nvSpPr>
        <p:spPr>
          <a:xfrm rot="10800000">
            <a:off x="1515000" y="-2468"/>
            <a:ext cx="3100200" cy="977700"/>
          </a:xfrm>
          <a:prstGeom prst="round2SameRect">
            <a:avLst>
              <a:gd fmla="val 16667" name="adj1"/>
              <a:gd fmla="val 0" name="adj2"/>
            </a:avLst>
          </a:prstGeom>
          <a:noFill/>
          <a:ln>
            <a:noFill/>
          </a:ln>
        </p:spPr>
      </p:sp>
      <p:sp>
        <p:nvSpPr>
          <p:cNvPr id="58" name="Google Shape;58;p14"/>
          <p:cNvSpPr/>
          <p:nvPr>
            <p:ph idx="5" type="pic"/>
          </p:nvPr>
        </p:nvSpPr>
        <p:spPr>
          <a:xfrm rot="10800000">
            <a:off x="4664725" y="-1868"/>
            <a:ext cx="4477800" cy="977100"/>
          </a:xfrm>
          <a:prstGeom prst="round1Rect">
            <a:avLst>
              <a:gd fmla="val 17079" name="adj"/>
            </a:avLst>
          </a:prstGeom>
          <a:noFill/>
          <a:ln>
            <a:noFill/>
          </a:ln>
        </p:spPr>
      </p:sp>
      <p:sp>
        <p:nvSpPr>
          <p:cNvPr id="59" name="Google Shape;59;p14"/>
          <p:cNvSpPr txBox="1"/>
          <p:nvPr>
            <p:ph type="ctrTitle"/>
          </p:nvPr>
        </p:nvSpPr>
        <p:spPr>
          <a:xfrm>
            <a:off x="2224800" y="1499975"/>
            <a:ext cx="6014700" cy="1664100"/>
          </a:xfrm>
          <a:prstGeom prst="rect">
            <a:avLst/>
          </a:prstGeom>
        </p:spPr>
        <p:txBody>
          <a:bodyPr anchorCtr="0" anchor="ctr" bIns="0" lIns="0" spcFirstLastPara="1" rIns="0" wrap="square" tIns="0">
            <a:noAutofit/>
          </a:bodyPr>
          <a:lstStyle>
            <a:lvl1pPr lvl="0">
              <a:lnSpc>
                <a:spcPct val="90000"/>
              </a:lnSpc>
              <a:spcBef>
                <a:spcPts val="0"/>
              </a:spcBef>
              <a:spcAft>
                <a:spcPts val="0"/>
              </a:spcAft>
              <a:buClr>
                <a:schemeClr val="dk1"/>
              </a:buClr>
              <a:buSzPts val="4600"/>
              <a:buFont typeface="Manrope SemiBold"/>
              <a:buNone/>
              <a:defRPr sz="4600">
                <a:latin typeface="Manrope SemiBold"/>
                <a:ea typeface="Manrope SemiBold"/>
                <a:cs typeface="Manrope SemiBold"/>
                <a:sym typeface="Manrope SemiBold"/>
              </a:defRPr>
            </a:lvl1pPr>
            <a:lvl2pPr lvl="1">
              <a:lnSpc>
                <a:spcPct val="90000"/>
              </a:lnSpc>
              <a:spcBef>
                <a:spcPts val="0"/>
              </a:spcBef>
              <a:spcAft>
                <a:spcPts val="0"/>
              </a:spcAft>
              <a:buSzPts val="4600"/>
              <a:buFont typeface="Manrope SemiBold"/>
              <a:buNone/>
              <a:defRPr sz="4600">
                <a:latin typeface="Manrope SemiBold"/>
                <a:ea typeface="Manrope SemiBold"/>
                <a:cs typeface="Manrope SemiBold"/>
                <a:sym typeface="Manrope SemiBold"/>
              </a:defRPr>
            </a:lvl2pPr>
            <a:lvl3pPr lvl="2">
              <a:lnSpc>
                <a:spcPct val="90000"/>
              </a:lnSpc>
              <a:spcBef>
                <a:spcPts val="0"/>
              </a:spcBef>
              <a:spcAft>
                <a:spcPts val="0"/>
              </a:spcAft>
              <a:buSzPts val="4600"/>
              <a:buFont typeface="Manrope SemiBold"/>
              <a:buNone/>
              <a:defRPr sz="4600">
                <a:latin typeface="Manrope SemiBold"/>
                <a:ea typeface="Manrope SemiBold"/>
                <a:cs typeface="Manrope SemiBold"/>
                <a:sym typeface="Manrope SemiBold"/>
              </a:defRPr>
            </a:lvl3pPr>
            <a:lvl4pPr lvl="3">
              <a:lnSpc>
                <a:spcPct val="90000"/>
              </a:lnSpc>
              <a:spcBef>
                <a:spcPts val="0"/>
              </a:spcBef>
              <a:spcAft>
                <a:spcPts val="0"/>
              </a:spcAft>
              <a:buSzPts val="4600"/>
              <a:buFont typeface="Manrope SemiBold"/>
              <a:buNone/>
              <a:defRPr sz="4600">
                <a:latin typeface="Manrope SemiBold"/>
                <a:ea typeface="Manrope SemiBold"/>
                <a:cs typeface="Manrope SemiBold"/>
                <a:sym typeface="Manrope SemiBold"/>
              </a:defRPr>
            </a:lvl4pPr>
            <a:lvl5pPr lvl="4">
              <a:lnSpc>
                <a:spcPct val="90000"/>
              </a:lnSpc>
              <a:spcBef>
                <a:spcPts val="0"/>
              </a:spcBef>
              <a:spcAft>
                <a:spcPts val="0"/>
              </a:spcAft>
              <a:buSzPts val="4600"/>
              <a:buFont typeface="Manrope SemiBold"/>
              <a:buNone/>
              <a:defRPr sz="4600">
                <a:latin typeface="Manrope SemiBold"/>
                <a:ea typeface="Manrope SemiBold"/>
                <a:cs typeface="Manrope SemiBold"/>
                <a:sym typeface="Manrope SemiBold"/>
              </a:defRPr>
            </a:lvl5pPr>
            <a:lvl6pPr lvl="5">
              <a:lnSpc>
                <a:spcPct val="90000"/>
              </a:lnSpc>
              <a:spcBef>
                <a:spcPts val="0"/>
              </a:spcBef>
              <a:spcAft>
                <a:spcPts val="0"/>
              </a:spcAft>
              <a:buSzPts val="4600"/>
              <a:buFont typeface="Manrope SemiBold"/>
              <a:buNone/>
              <a:defRPr sz="4600">
                <a:latin typeface="Manrope SemiBold"/>
                <a:ea typeface="Manrope SemiBold"/>
                <a:cs typeface="Manrope SemiBold"/>
                <a:sym typeface="Manrope SemiBold"/>
              </a:defRPr>
            </a:lvl6pPr>
            <a:lvl7pPr lvl="6">
              <a:lnSpc>
                <a:spcPct val="90000"/>
              </a:lnSpc>
              <a:spcBef>
                <a:spcPts val="0"/>
              </a:spcBef>
              <a:spcAft>
                <a:spcPts val="0"/>
              </a:spcAft>
              <a:buSzPts val="4600"/>
              <a:buFont typeface="Manrope SemiBold"/>
              <a:buNone/>
              <a:defRPr sz="4600">
                <a:latin typeface="Manrope SemiBold"/>
                <a:ea typeface="Manrope SemiBold"/>
                <a:cs typeface="Manrope SemiBold"/>
                <a:sym typeface="Manrope SemiBold"/>
              </a:defRPr>
            </a:lvl7pPr>
            <a:lvl8pPr lvl="7">
              <a:lnSpc>
                <a:spcPct val="90000"/>
              </a:lnSpc>
              <a:spcBef>
                <a:spcPts val="0"/>
              </a:spcBef>
              <a:spcAft>
                <a:spcPts val="0"/>
              </a:spcAft>
              <a:buSzPts val="4600"/>
              <a:buFont typeface="Manrope SemiBold"/>
              <a:buNone/>
              <a:defRPr sz="4600">
                <a:latin typeface="Manrope SemiBold"/>
                <a:ea typeface="Manrope SemiBold"/>
                <a:cs typeface="Manrope SemiBold"/>
                <a:sym typeface="Manrope SemiBold"/>
              </a:defRPr>
            </a:lvl8pPr>
            <a:lvl9pPr lvl="8">
              <a:lnSpc>
                <a:spcPct val="90000"/>
              </a:lnSpc>
              <a:spcBef>
                <a:spcPts val="0"/>
              </a:spcBef>
              <a:spcAft>
                <a:spcPts val="0"/>
              </a:spcAft>
              <a:buSzPts val="4600"/>
              <a:buFont typeface="Manrope SemiBold"/>
              <a:buNone/>
              <a:defRPr sz="4600">
                <a:latin typeface="Manrope SemiBold"/>
                <a:ea typeface="Manrope SemiBold"/>
                <a:cs typeface="Manrope SemiBold"/>
                <a:sym typeface="Manrope SemiBold"/>
              </a:defRPr>
            </a:lvl9pPr>
          </a:lstStyle>
          <a:p/>
        </p:txBody>
      </p:sp>
      <p:sp>
        <p:nvSpPr>
          <p:cNvPr id="60" name="Google Shape;60;p14"/>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61" name="Google Shape;61;p14"/>
          <p:cNvSpPr txBox="1"/>
          <p:nvPr>
            <p:ph idx="6" type="subTitle"/>
          </p:nvPr>
        </p:nvSpPr>
        <p:spPr>
          <a:xfrm>
            <a:off x="2238050" y="3068700"/>
            <a:ext cx="5514300" cy="408900"/>
          </a:xfrm>
          <a:prstGeom prst="rect">
            <a:avLst/>
          </a:prstGeom>
        </p:spPr>
        <p:txBody>
          <a:bodyPr anchorCtr="0" anchor="ctr" bIns="0" lIns="0" spcFirstLastPara="1" rIns="0" wrap="square" tIns="0">
            <a:normAutofit/>
          </a:bodyPr>
          <a:lstStyle>
            <a:lvl1pPr lvl="0">
              <a:lnSpc>
                <a:spcPct val="100000"/>
              </a:lnSpc>
              <a:spcBef>
                <a:spcPts val="0"/>
              </a:spcBef>
              <a:spcAft>
                <a:spcPts val="0"/>
              </a:spcAft>
              <a:buSzPts val="1000"/>
              <a:buNone/>
              <a:defRPr sz="1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descr="Marble texture (Provided by Getty Images)" id="62" name="Google Shape;62;p14"/>
          <p:cNvPicPr preferRelativeResize="0"/>
          <p:nvPr/>
        </p:nvPicPr>
        <p:blipFill rotWithShape="1">
          <a:blip r:embed="rId2">
            <a:alphaModFix/>
          </a:blip>
          <a:srcRect b="8353" l="51183" r="0" t="70762"/>
          <a:stretch/>
        </p:blipFill>
        <p:spPr>
          <a:xfrm>
            <a:off x="0" y="4172200"/>
            <a:ext cx="1464300" cy="971400"/>
          </a:xfrm>
          <a:prstGeom prst="round1Rect">
            <a:avLst>
              <a:gd fmla="val 16667" name="adj"/>
            </a:avLst>
          </a:prstGeom>
          <a:noFill/>
          <a:ln>
            <a:noFill/>
          </a:ln>
        </p:spPr>
      </p:pic>
      <p:sp>
        <p:nvSpPr>
          <p:cNvPr id="63" name="Google Shape;63;p14"/>
          <p:cNvSpPr/>
          <p:nvPr>
            <p:ph idx="7" type="pic"/>
          </p:nvPr>
        </p:nvSpPr>
        <p:spPr>
          <a:xfrm>
            <a:off x="2400" y="4169350"/>
            <a:ext cx="1464300" cy="977100"/>
          </a:xfrm>
          <a:prstGeom prst="round1Rect">
            <a:avLst>
              <a:gd fmla="val 17079" name="adj"/>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ALT 1">
  <p:cSld name="TITLE_1">
    <p:spTree>
      <p:nvGrpSpPr>
        <p:cNvPr id="64" name="Shape 64"/>
        <p:cNvGrpSpPr/>
        <p:nvPr/>
      </p:nvGrpSpPr>
      <p:grpSpPr>
        <a:xfrm>
          <a:off x="0" y="0"/>
          <a:ext cx="0" cy="0"/>
          <a:chOff x="0" y="0"/>
          <a:chExt cx="0" cy="0"/>
        </a:xfrm>
      </p:grpSpPr>
      <p:sp>
        <p:nvSpPr>
          <p:cNvPr id="65" name="Google Shape;65;p15"/>
          <p:cNvSpPr/>
          <p:nvPr>
            <p:ph idx="2" type="pic"/>
          </p:nvPr>
        </p:nvSpPr>
        <p:spPr>
          <a:xfrm>
            <a:off x="7474525" y="283475"/>
            <a:ext cx="1386000" cy="4860000"/>
          </a:xfrm>
          <a:prstGeom prst="round2SameRect">
            <a:avLst>
              <a:gd fmla="val 16667" name="adj1"/>
              <a:gd fmla="val 0" name="adj2"/>
            </a:avLst>
          </a:prstGeom>
          <a:noFill/>
          <a:ln>
            <a:noFill/>
          </a:ln>
        </p:spPr>
      </p:sp>
      <p:sp>
        <p:nvSpPr>
          <p:cNvPr id="66" name="Google Shape;66;p15"/>
          <p:cNvSpPr txBox="1"/>
          <p:nvPr>
            <p:ph idx="12" type="sldNum"/>
          </p:nvPr>
        </p:nvSpPr>
        <p:spPr>
          <a:xfrm>
            <a:off x="8311825" y="4696689"/>
            <a:ext cx="548700" cy="183000"/>
          </a:xfrm>
          <a:prstGeom prst="rect">
            <a:avLst/>
          </a:prstGeom>
        </p:spPr>
        <p:txBody>
          <a:bodyPr anchorCtr="0" anchor="b" bIns="0" lIns="91425" spcFirstLastPara="1" rIns="0" wrap="square" tIns="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67" name="Google Shape;67;p15"/>
          <p:cNvGrpSpPr/>
          <p:nvPr/>
        </p:nvGrpSpPr>
        <p:grpSpPr>
          <a:xfrm>
            <a:off x="283475" y="457201"/>
            <a:ext cx="351960" cy="352044"/>
            <a:chOff x="8489825" y="3576200"/>
            <a:chExt cx="419700" cy="419700"/>
          </a:xfrm>
        </p:grpSpPr>
        <p:sp>
          <p:nvSpPr>
            <p:cNvPr id="68" name="Google Shape;68;p15"/>
            <p:cNvSpPr/>
            <p:nvPr/>
          </p:nvSpPr>
          <p:spPr>
            <a:xfrm>
              <a:off x="8489825" y="3576200"/>
              <a:ext cx="419700" cy="419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anrope"/>
                <a:ea typeface="Manrope"/>
                <a:cs typeface="Manrope"/>
                <a:sym typeface="Manrope"/>
              </a:endParaRPr>
            </a:p>
          </p:txBody>
        </p:sp>
        <p:grpSp>
          <p:nvGrpSpPr>
            <p:cNvPr id="69" name="Google Shape;69;p15"/>
            <p:cNvGrpSpPr/>
            <p:nvPr/>
          </p:nvGrpSpPr>
          <p:grpSpPr>
            <a:xfrm rot="5400000">
              <a:off x="8618161" y="3720599"/>
              <a:ext cx="143075" cy="130896"/>
              <a:chOff x="3091318" y="986129"/>
              <a:chExt cx="694200" cy="635111"/>
            </a:xfrm>
          </p:grpSpPr>
          <p:cxnSp>
            <p:nvCxnSpPr>
              <p:cNvPr id="70" name="Google Shape;70;p15"/>
              <p:cNvCxnSpPr/>
              <p:nvPr/>
            </p:nvCxnSpPr>
            <p:spPr>
              <a:xfrm rot="5400000">
                <a:off x="3149351" y="971579"/>
                <a:ext cx="573000" cy="602100"/>
              </a:xfrm>
              <a:prstGeom prst="straightConnector1">
                <a:avLst/>
              </a:prstGeom>
              <a:noFill/>
              <a:ln cap="flat" cmpd="sng" w="19050">
                <a:solidFill>
                  <a:schemeClr val="lt1"/>
                </a:solidFill>
                <a:prstDash val="solid"/>
                <a:round/>
                <a:headEnd len="sm" w="sm" type="none"/>
                <a:tailEnd len="sm" w="sm" type="none"/>
              </a:ln>
            </p:spPr>
          </p:cxnSp>
          <p:cxnSp>
            <p:nvCxnSpPr>
              <p:cNvPr id="71" name="Google Shape;71;p15"/>
              <p:cNvCxnSpPr/>
              <p:nvPr/>
            </p:nvCxnSpPr>
            <p:spPr>
              <a:xfrm>
                <a:off x="3438418" y="639095"/>
                <a:ext cx="0" cy="694200"/>
              </a:xfrm>
              <a:prstGeom prst="straightConnector1">
                <a:avLst/>
              </a:prstGeom>
              <a:noFill/>
              <a:ln cap="flat" cmpd="sng" w="19050">
                <a:solidFill>
                  <a:schemeClr val="lt1"/>
                </a:solidFill>
                <a:prstDash val="solid"/>
                <a:round/>
                <a:headEnd len="sm" w="sm" type="none"/>
                <a:tailEnd len="sm" w="sm" type="none"/>
              </a:ln>
            </p:spPr>
          </p:cxnSp>
          <p:cxnSp>
            <p:nvCxnSpPr>
              <p:cNvPr id="72" name="Google Shape;72;p15"/>
              <p:cNvCxnSpPr/>
              <p:nvPr/>
            </p:nvCxnSpPr>
            <p:spPr>
              <a:xfrm rot="5400000">
                <a:off x="3428226" y="1307590"/>
                <a:ext cx="627300" cy="0"/>
              </a:xfrm>
              <a:prstGeom prst="straightConnector1">
                <a:avLst/>
              </a:prstGeom>
              <a:noFill/>
              <a:ln cap="flat" cmpd="sng" w="19050">
                <a:solidFill>
                  <a:schemeClr val="lt1"/>
                </a:solidFill>
                <a:prstDash val="solid"/>
                <a:round/>
                <a:headEnd len="sm" w="sm" type="none"/>
                <a:tailEnd len="sm" w="sm" type="none"/>
              </a:ln>
            </p:spPr>
          </p:cxnSp>
        </p:grpSp>
      </p:grpSp>
      <p:sp>
        <p:nvSpPr>
          <p:cNvPr id="73" name="Google Shape;73;p15"/>
          <p:cNvSpPr txBox="1"/>
          <p:nvPr>
            <p:ph idx="1" type="subTitle"/>
          </p:nvPr>
        </p:nvSpPr>
        <p:spPr>
          <a:xfrm>
            <a:off x="283475" y="3087225"/>
            <a:ext cx="2184600" cy="763800"/>
          </a:xfrm>
          <a:prstGeom prst="rect">
            <a:avLst/>
          </a:prstGeom>
        </p:spPr>
        <p:txBody>
          <a:bodyPr anchorCtr="0" anchor="ctr" bIns="0" lIns="0" spcFirstLastPara="1" rIns="0" wrap="square" tIns="0">
            <a:spAutoFit/>
          </a:bodyPr>
          <a:lstStyle>
            <a:lvl1pPr lv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1pPr>
            <a:lvl2pPr lvl="1">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74" name="Google Shape;74;p15"/>
          <p:cNvSpPr txBox="1"/>
          <p:nvPr>
            <p:ph idx="3" type="subTitle"/>
          </p:nvPr>
        </p:nvSpPr>
        <p:spPr>
          <a:xfrm>
            <a:off x="2597688" y="3087225"/>
            <a:ext cx="2185500" cy="763800"/>
          </a:xfrm>
          <a:prstGeom prst="rect">
            <a:avLst/>
          </a:prstGeom>
        </p:spPr>
        <p:txBody>
          <a:bodyPr anchorCtr="0" anchor="ctr" bIns="0" lIns="0" spcFirstLastPara="1" rIns="0" wrap="square" tIns="0">
            <a:spAutoFit/>
          </a:bodyPr>
          <a:lstStyle>
            <a:lvl1pPr lvl="0">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1pPr>
            <a:lvl2pPr lvl="1">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2pPr>
            <a:lvl3pPr lvl="2">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3pPr>
            <a:lvl4pPr lvl="3">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4pPr>
            <a:lvl5pPr lvl="4">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5pPr>
            <a:lvl6pPr lvl="5">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6pPr>
            <a:lvl7pPr lvl="6">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7pPr>
            <a:lvl8pPr lvl="7">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8pPr>
            <a:lvl9pPr lvl="8">
              <a:lnSpc>
                <a:spcPct val="100000"/>
              </a:lnSpc>
              <a:spcBef>
                <a:spcPts val="0"/>
              </a:spcBef>
              <a:spcAft>
                <a:spcPts val="0"/>
              </a:spcAft>
              <a:buSzPts val="2400"/>
              <a:buFont typeface="Manrope SemiBold"/>
              <a:buNone/>
              <a:defRPr sz="2400">
                <a:latin typeface="Manrope SemiBold"/>
                <a:ea typeface="Manrope SemiBold"/>
                <a:cs typeface="Manrope SemiBold"/>
                <a:sym typeface="Manrope SemiBold"/>
              </a:defRPr>
            </a:lvl9pPr>
          </a:lstStyle>
          <a:p/>
        </p:txBody>
      </p:sp>
      <p:sp>
        <p:nvSpPr>
          <p:cNvPr id="75" name="Google Shape;75;p15"/>
          <p:cNvSpPr txBox="1"/>
          <p:nvPr>
            <p:ph idx="4" type="subTitle"/>
          </p:nvPr>
        </p:nvSpPr>
        <p:spPr>
          <a:xfrm>
            <a:off x="4912800" y="3087225"/>
            <a:ext cx="2185500" cy="763800"/>
          </a:xfrm>
          <a:prstGeom prst="rect">
            <a:avLst/>
          </a:prstGeom>
        </p:spPr>
        <p:txBody>
          <a:bodyPr anchorCtr="0" anchor="ctr" bIns="0" lIns="0" spcFirstLastPara="1" rIns="0" wrap="square" tIns="0">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6" name="Google Shape;76;p15"/>
          <p:cNvSpPr txBox="1"/>
          <p:nvPr>
            <p:ph idx="5" type="subTitle"/>
          </p:nvPr>
        </p:nvSpPr>
        <p:spPr>
          <a:xfrm>
            <a:off x="293325" y="2329250"/>
            <a:ext cx="1908300" cy="617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600"/>
              <a:buFont typeface="Nunito Light"/>
              <a:buNone/>
              <a:defRPr sz="1600">
                <a:latin typeface="Nunito Light"/>
                <a:ea typeface="Nunito Light"/>
                <a:cs typeface="Nunito Light"/>
                <a:sym typeface="Nunito Light"/>
              </a:defRPr>
            </a:lvl1pPr>
            <a:lvl2pPr lvl="1">
              <a:lnSpc>
                <a:spcPct val="100000"/>
              </a:lnSpc>
              <a:spcBef>
                <a:spcPts val="0"/>
              </a:spcBef>
              <a:spcAft>
                <a:spcPts val="0"/>
              </a:spcAft>
              <a:buSzPts val="1600"/>
              <a:buFont typeface="Nunito Light"/>
              <a:buNone/>
              <a:defRPr sz="1600">
                <a:latin typeface="Nunito Light"/>
                <a:ea typeface="Nunito Light"/>
                <a:cs typeface="Nunito Light"/>
                <a:sym typeface="Nunito Light"/>
              </a:defRPr>
            </a:lvl2pPr>
            <a:lvl3pPr lvl="2">
              <a:lnSpc>
                <a:spcPct val="100000"/>
              </a:lnSpc>
              <a:spcBef>
                <a:spcPts val="0"/>
              </a:spcBef>
              <a:spcAft>
                <a:spcPts val="0"/>
              </a:spcAft>
              <a:buSzPts val="1600"/>
              <a:buFont typeface="Nunito Light"/>
              <a:buNone/>
              <a:defRPr sz="1600">
                <a:latin typeface="Nunito Light"/>
                <a:ea typeface="Nunito Light"/>
                <a:cs typeface="Nunito Light"/>
                <a:sym typeface="Nunito Light"/>
              </a:defRPr>
            </a:lvl3pPr>
            <a:lvl4pPr lvl="3">
              <a:lnSpc>
                <a:spcPct val="100000"/>
              </a:lnSpc>
              <a:spcBef>
                <a:spcPts val="0"/>
              </a:spcBef>
              <a:spcAft>
                <a:spcPts val="0"/>
              </a:spcAft>
              <a:buSzPts val="1600"/>
              <a:buFont typeface="Nunito Light"/>
              <a:buNone/>
              <a:defRPr sz="1600">
                <a:latin typeface="Nunito Light"/>
                <a:ea typeface="Nunito Light"/>
                <a:cs typeface="Nunito Light"/>
                <a:sym typeface="Nunito Light"/>
              </a:defRPr>
            </a:lvl4pPr>
            <a:lvl5pPr lvl="4">
              <a:lnSpc>
                <a:spcPct val="100000"/>
              </a:lnSpc>
              <a:spcBef>
                <a:spcPts val="0"/>
              </a:spcBef>
              <a:spcAft>
                <a:spcPts val="0"/>
              </a:spcAft>
              <a:buSzPts val="1600"/>
              <a:buFont typeface="Nunito Light"/>
              <a:buNone/>
              <a:defRPr sz="1600">
                <a:latin typeface="Nunito Light"/>
                <a:ea typeface="Nunito Light"/>
                <a:cs typeface="Nunito Light"/>
                <a:sym typeface="Nunito Light"/>
              </a:defRPr>
            </a:lvl5pPr>
            <a:lvl6pPr lvl="5">
              <a:lnSpc>
                <a:spcPct val="100000"/>
              </a:lnSpc>
              <a:spcBef>
                <a:spcPts val="0"/>
              </a:spcBef>
              <a:spcAft>
                <a:spcPts val="0"/>
              </a:spcAft>
              <a:buSzPts val="1600"/>
              <a:buFont typeface="Nunito Light"/>
              <a:buNone/>
              <a:defRPr sz="1600">
                <a:latin typeface="Nunito Light"/>
                <a:ea typeface="Nunito Light"/>
                <a:cs typeface="Nunito Light"/>
                <a:sym typeface="Nunito Light"/>
              </a:defRPr>
            </a:lvl6pPr>
            <a:lvl7pPr lvl="6">
              <a:lnSpc>
                <a:spcPct val="100000"/>
              </a:lnSpc>
              <a:spcBef>
                <a:spcPts val="0"/>
              </a:spcBef>
              <a:spcAft>
                <a:spcPts val="0"/>
              </a:spcAft>
              <a:buSzPts val="1600"/>
              <a:buFont typeface="Nunito Light"/>
              <a:buNone/>
              <a:defRPr sz="1600">
                <a:latin typeface="Nunito Light"/>
                <a:ea typeface="Nunito Light"/>
                <a:cs typeface="Nunito Light"/>
                <a:sym typeface="Nunito Light"/>
              </a:defRPr>
            </a:lvl7pPr>
            <a:lvl8pPr lvl="7">
              <a:lnSpc>
                <a:spcPct val="100000"/>
              </a:lnSpc>
              <a:spcBef>
                <a:spcPts val="0"/>
              </a:spcBef>
              <a:spcAft>
                <a:spcPts val="0"/>
              </a:spcAft>
              <a:buSzPts val="1600"/>
              <a:buFont typeface="Nunito Light"/>
              <a:buNone/>
              <a:defRPr sz="1600">
                <a:latin typeface="Nunito Light"/>
                <a:ea typeface="Nunito Light"/>
                <a:cs typeface="Nunito Light"/>
                <a:sym typeface="Nunito Light"/>
              </a:defRPr>
            </a:lvl8pPr>
            <a:lvl9pPr lvl="8">
              <a:lnSpc>
                <a:spcPct val="100000"/>
              </a:lnSpc>
              <a:spcBef>
                <a:spcPts val="0"/>
              </a:spcBef>
              <a:spcAft>
                <a:spcPts val="0"/>
              </a:spcAft>
              <a:buSzPts val="1600"/>
              <a:buFont typeface="Nunito Light"/>
              <a:buNone/>
              <a:defRPr sz="1600">
                <a:latin typeface="Nunito Light"/>
                <a:ea typeface="Nunito Light"/>
                <a:cs typeface="Nunito Light"/>
                <a:sym typeface="Nunito Light"/>
              </a:defRPr>
            </a:lvl9pPr>
          </a:lstStyle>
          <a:p/>
        </p:txBody>
      </p:sp>
      <p:sp>
        <p:nvSpPr>
          <p:cNvPr id="77" name="Google Shape;77;p15"/>
          <p:cNvSpPr txBox="1"/>
          <p:nvPr>
            <p:ph idx="6" type="subTitle"/>
          </p:nvPr>
        </p:nvSpPr>
        <p:spPr>
          <a:xfrm>
            <a:off x="2569475" y="2329250"/>
            <a:ext cx="1967100" cy="617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600"/>
              <a:buFont typeface="Nunito Light"/>
              <a:buNone/>
              <a:defRPr sz="1600">
                <a:latin typeface="Nunito Light"/>
                <a:ea typeface="Nunito Light"/>
                <a:cs typeface="Nunito Light"/>
                <a:sym typeface="Nunito Light"/>
              </a:defRPr>
            </a:lvl1pPr>
            <a:lvl2pPr lvl="1">
              <a:lnSpc>
                <a:spcPct val="100000"/>
              </a:lnSpc>
              <a:spcBef>
                <a:spcPts val="0"/>
              </a:spcBef>
              <a:spcAft>
                <a:spcPts val="0"/>
              </a:spcAft>
              <a:buSzPts val="1600"/>
              <a:buFont typeface="Nunito Light"/>
              <a:buNone/>
              <a:defRPr sz="1600">
                <a:latin typeface="Nunito Light"/>
                <a:ea typeface="Nunito Light"/>
                <a:cs typeface="Nunito Light"/>
                <a:sym typeface="Nunito Light"/>
              </a:defRPr>
            </a:lvl2pPr>
            <a:lvl3pPr lvl="2">
              <a:lnSpc>
                <a:spcPct val="100000"/>
              </a:lnSpc>
              <a:spcBef>
                <a:spcPts val="0"/>
              </a:spcBef>
              <a:spcAft>
                <a:spcPts val="0"/>
              </a:spcAft>
              <a:buSzPts val="1600"/>
              <a:buFont typeface="Nunito Light"/>
              <a:buNone/>
              <a:defRPr sz="1600">
                <a:latin typeface="Nunito Light"/>
                <a:ea typeface="Nunito Light"/>
                <a:cs typeface="Nunito Light"/>
                <a:sym typeface="Nunito Light"/>
              </a:defRPr>
            </a:lvl3pPr>
            <a:lvl4pPr lvl="3">
              <a:lnSpc>
                <a:spcPct val="100000"/>
              </a:lnSpc>
              <a:spcBef>
                <a:spcPts val="0"/>
              </a:spcBef>
              <a:spcAft>
                <a:spcPts val="0"/>
              </a:spcAft>
              <a:buSzPts val="1600"/>
              <a:buFont typeface="Nunito Light"/>
              <a:buNone/>
              <a:defRPr sz="1600">
                <a:latin typeface="Nunito Light"/>
                <a:ea typeface="Nunito Light"/>
                <a:cs typeface="Nunito Light"/>
                <a:sym typeface="Nunito Light"/>
              </a:defRPr>
            </a:lvl4pPr>
            <a:lvl5pPr lvl="4">
              <a:lnSpc>
                <a:spcPct val="100000"/>
              </a:lnSpc>
              <a:spcBef>
                <a:spcPts val="0"/>
              </a:spcBef>
              <a:spcAft>
                <a:spcPts val="0"/>
              </a:spcAft>
              <a:buSzPts val="1600"/>
              <a:buFont typeface="Nunito Light"/>
              <a:buNone/>
              <a:defRPr sz="1600">
                <a:latin typeface="Nunito Light"/>
                <a:ea typeface="Nunito Light"/>
                <a:cs typeface="Nunito Light"/>
                <a:sym typeface="Nunito Light"/>
              </a:defRPr>
            </a:lvl5pPr>
            <a:lvl6pPr lvl="5">
              <a:lnSpc>
                <a:spcPct val="100000"/>
              </a:lnSpc>
              <a:spcBef>
                <a:spcPts val="0"/>
              </a:spcBef>
              <a:spcAft>
                <a:spcPts val="0"/>
              </a:spcAft>
              <a:buSzPts val="1600"/>
              <a:buFont typeface="Nunito Light"/>
              <a:buNone/>
              <a:defRPr sz="1600">
                <a:latin typeface="Nunito Light"/>
                <a:ea typeface="Nunito Light"/>
                <a:cs typeface="Nunito Light"/>
                <a:sym typeface="Nunito Light"/>
              </a:defRPr>
            </a:lvl6pPr>
            <a:lvl7pPr lvl="6">
              <a:lnSpc>
                <a:spcPct val="100000"/>
              </a:lnSpc>
              <a:spcBef>
                <a:spcPts val="0"/>
              </a:spcBef>
              <a:spcAft>
                <a:spcPts val="0"/>
              </a:spcAft>
              <a:buSzPts val="1600"/>
              <a:buFont typeface="Nunito Light"/>
              <a:buNone/>
              <a:defRPr sz="1600">
                <a:latin typeface="Nunito Light"/>
                <a:ea typeface="Nunito Light"/>
                <a:cs typeface="Nunito Light"/>
                <a:sym typeface="Nunito Light"/>
              </a:defRPr>
            </a:lvl7pPr>
            <a:lvl8pPr lvl="7">
              <a:lnSpc>
                <a:spcPct val="100000"/>
              </a:lnSpc>
              <a:spcBef>
                <a:spcPts val="0"/>
              </a:spcBef>
              <a:spcAft>
                <a:spcPts val="0"/>
              </a:spcAft>
              <a:buSzPts val="1600"/>
              <a:buFont typeface="Nunito Light"/>
              <a:buNone/>
              <a:defRPr sz="1600">
                <a:latin typeface="Nunito Light"/>
                <a:ea typeface="Nunito Light"/>
                <a:cs typeface="Nunito Light"/>
                <a:sym typeface="Nunito Light"/>
              </a:defRPr>
            </a:lvl8pPr>
            <a:lvl9pPr lvl="8">
              <a:lnSpc>
                <a:spcPct val="100000"/>
              </a:lnSpc>
              <a:spcBef>
                <a:spcPts val="0"/>
              </a:spcBef>
              <a:spcAft>
                <a:spcPts val="0"/>
              </a:spcAft>
              <a:buSzPts val="1600"/>
              <a:buFont typeface="Nunito Light"/>
              <a:buNone/>
              <a:defRPr sz="1600">
                <a:latin typeface="Nunito Light"/>
                <a:ea typeface="Nunito Light"/>
                <a:cs typeface="Nunito Light"/>
                <a:sym typeface="Nunito Light"/>
              </a:defRPr>
            </a:lvl9pPr>
          </a:lstStyle>
          <a:p/>
        </p:txBody>
      </p:sp>
      <p:sp>
        <p:nvSpPr>
          <p:cNvPr id="78" name="Google Shape;78;p15"/>
          <p:cNvSpPr txBox="1"/>
          <p:nvPr>
            <p:ph idx="7" type="subTitle"/>
          </p:nvPr>
        </p:nvSpPr>
        <p:spPr>
          <a:xfrm>
            <a:off x="4904425" y="2329250"/>
            <a:ext cx="1967100" cy="617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600"/>
              <a:buFont typeface="Nunito Light"/>
              <a:buNone/>
              <a:defRPr sz="1600">
                <a:latin typeface="Nunito Light"/>
                <a:ea typeface="Nunito Light"/>
                <a:cs typeface="Nunito Light"/>
                <a:sym typeface="Nunito Light"/>
              </a:defRPr>
            </a:lvl1pPr>
            <a:lvl2pPr lvl="1">
              <a:lnSpc>
                <a:spcPct val="100000"/>
              </a:lnSpc>
              <a:spcBef>
                <a:spcPts val="0"/>
              </a:spcBef>
              <a:spcAft>
                <a:spcPts val="0"/>
              </a:spcAft>
              <a:buSzPts val="1600"/>
              <a:buFont typeface="Nunito Light"/>
              <a:buNone/>
              <a:defRPr sz="1600">
                <a:latin typeface="Nunito Light"/>
                <a:ea typeface="Nunito Light"/>
                <a:cs typeface="Nunito Light"/>
                <a:sym typeface="Nunito Light"/>
              </a:defRPr>
            </a:lvl2pPr>
            <a:lvl3pPr lvl="2">
              <a:lnSpc>
                <a:spcPct val="100000"/>
              </a:lnSpc>
              <a:spcBef>
                <a:spcPts val="0"/>
              </a:spcBef>
              <a:spcAft>
                <a:spcPts val="0"/>
              </a:spcAft>
              <a:buSzPts val="1600"/>
              <a:buFont typeface="Nunito Light"/>
              <a:buNone/>
              <a:defRPr sz="1600">
                <a:latin typeface="Nunito Light"/>
                <a:ea typeface="Nunito Light"/>
                <a:cs typeface="Nunito Light"/>
                <a:sym typeface="Nunito Light"/>
              </a:defRPr>
            </a:lvl3pPr>
            <a:lvl4pPr lvl="3">
              <a:lnSpc>
                <a:spcPct val="100000"/>
              </a:lnSpc>
              <a:spcBef>
                <a:spcPts val="0"/>
              </a:spcBef>
              <a:spcAft>
                <a:spcPts val="0"/>
              </a:spcAft>
              <a:buSzPts val="1600"/>
              <a:buFont typeface="Nunito Light"/>
              <a:buNone/>
              <a:defRPr sz="1600">
                <a:latin typeface="Nunito Light"/>
                <a:ea typeface="Nunito Light"/>
                <a:cs typeface="Nunito Light"/>
                <a:sym typeface="Nunito Light"/>
              </a:defRPr>
            </a:lvl4pPr>
            <a:lvl5pPr lvl="4">
              <a:lnSpc>
                <a:spcPct val="100000"/>
              </a:lnSpc>
              <a:spcBef>
                <a:spcPts val="0"/>
              </a:spcBef>
              <a:spcAft>
                <a:spcPts val="0"/>
              </a:spcAft>
              <a:buSzPts val="1600"/>
              <a:buFont typeface="Nunito Light"/>
              <a:buNone/>
              <a:defRPr sz="1600">
                <a:latin typeface="Nunito Light"/>
                <a:ea typeface="Nunito Light"/>
                <a:cs typeface="Nunito Light"/>
                <a:sym typeface="Nunito Light"/>
              </a:defRPr>
            </a:lvl5pPr>
            <a:lvl6pPr lvl="5">
              <a:lnSpc>
                <a:spcPct val="100000"/>
              </a:lnSpc>
              <a:spcBef>
                <a:spcPts val="0"/>
              </a:spcBef>
              <a:spcAft>
                <a:spcPts val="0"/>
              </a:spcAft>
              <a:buSzPts val="1600"/>
              <a:buFont typeface="Nunito Light"/>
              <a:buNone/>
              <a:defRPr sz="1600">
                <a:latin typeface="Nunito Light"/>
                <a:ea typeface="Nunito Light"/>
                <a:cs typeface="Nunito Light"/>
                <a:sym typeface="Nunito Light"/>
              </a:defRPr>
            </a:lvl6pPr>
            <a:lvl7pPr lvl="6">
              <a:lnSpc>
                <a:spcPct val="100000"/>
              </a:lnSpc>
              <a:spcBef>
                <a:spcPts val="0"/>
              </a:spcBef>
              <a:spcAft>
                <a:spcPts val="0"/>
              </a:spcAft>
              <a:buSzPts val="1600"/>
              <a:buFont typeface="Nunito Light"/>
              <a:buNone/>
              <a:defRPr sz="1600">
                <a:latin typeface="Nunito Light"/>
                <a:ea typeface="Nunito Light"/>
                <a:cs typeface="Nunito Light"/>
                <a:sym typeface="Nunito Light"/>
              </a:defRPr>
            </a:lvl7pPr>
            <a:lvl8pPr lvl="7">
              <a:lnSpc>
                <a:spcPct val="100000"/>
              </a:lnSpc>
              <a:spcBef>
                <a:spcPts val="0"/>
              </a:spcBef>
              <a:spcAft>
                <a:spcPts val="0"/>
              </a:spcAft>
              <a:buSzPts val="1600"/>
              <a:buFont typeface="Nunito Light"/>
              <a:buNone/>
              <a:defRPr sz="1600">
                <a:latin typeface="Nunito Light"/>
                <a:ea typeface="Nunito Light"/>
                <a:cs typeface="Nunito Light"/>
                <a:sym typeface="Nunito Light"/>
              </a:defRPr>
            </a:lvl8pPr>
            <a:lvl9pPr lvl="8">
              <a:lnSpc>
                <a:spcPct val="100000"/>
              </a:lnSpc>
              <a:spcBef>
                <a:spcPts val="0"/>
              </a:spcBef>
              <a:spcAft>
                <a:spcPts val="0"/>
              </a:spcAft>
              <a:buSzPts val="1600"/>
              <a:buFont typeface="Nunito Light"/>
              <a:buNone/>
              <a:defRPr sz="1600">
                <a:latin typeface="Nunito Light"/>
                <a:ea typeface="Nunito Light"/>
                <a:cs typeface="Nunito Light"/>
                <a:sym typeface="Nunito Light"/>
              </a:defRPr>
            </a:lvl9pPr>
          </a:lstStyle>
          <a:p/>
        </p:txBody>
      </p:sp>
      <p:sp>
        <p:nvSpPr>
          <p:cNvPr id="79" name="Google Shape;79;p15"/>
          <p:cNvSpPr/>
          <p:nvPr/>
        </p:nvSpPr>
        <p:spPr>
          <a:xfrm>
            <a:off x="283475" y="4418000"/>
            <a:ext cx="7114200" cy="725400"/>
          </a:xfrm>
          <a:prstGeom prst="round2SameRect">
            <a:avLst>
              <a:gd fmla="val 30035" name="adj1"/>
              <a:gd fmla="val 0" name="adj2"/>
            </a:avLst>
          </a:prstGeom>
          <a:solidFill>
            <a:schemeClr val="accent4"/>
          </a:solidFill>
          <a:ln>
            <a:noFill/>
          </a:ln>
          <a:effectLst>
            <a:outerShdw blurRad="428625" rotWithShape="0" algn="bl" dir="12420000" dist="47625">
              <a:schemeClr val="dk1">
                <a:alpha val="471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anrope Light"/>
              <a:ea typeface="Manrope Light"/>
              <a:cs typeface="Manrope Light"/>
              <a:sym typeface="Manrope Light"/>
            </a:endParaRPr>
          </a:p>
        </p:txBody>
      </p:sp>
      <p:sp>
        <p:nvSpPr>
          <p:cNvPr id="80" name="Google Shape;80;p15"/>
          <p:cNvSpPr txBox="1"/>
          <p:nvPr>
            <p:ph type="title"/>
          </p:nvPr>
        </p:nvSpPr>
        <p:spPr>
          <a:xfrm>
            <a:off x="838525" y="427450"/>
            <a:ext cx="5827500" cy="572100"/>
          </a:xfrm>
          <a:prstGeom prst="rect">
            <a:avLst/>
          </a:prstGeom>
        </p:spPr>
        <p:txBody>
          <a:bodyPr anchorCtr="0" anchor="t" bIns="0" lIns="0" spcFirstLastPara="1" rIns="0" wrap="square" tIns="0">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ALT 2">
  <p:cSld name="TITLE_1_1">
    <p:spTree>
      <p:nvGrpSpPr>
        <p:cNvPr id="81" name="Shape 81"/>
        <p:cNvGrpSpPr/>
        <p:nvPr/>
      </p:nvGrpSpPr>
      <p:grpSpPr>
        <a:xfrm>
          <a:off x="0" y="0"/>
          <a:ext cx="0" cy="0"/>
          <a:chOff x="0" y="0"/>
          <a:chExt cx="0" cy="0"/>
        </a:xfrm>
      </p:grpSpPr>
      <p:sp>
        <p:nvSpPr>
          <p:cNvPr id="82" name="Google Shape;82;p16"/>
          <p:cNvSpPr/>
          <p:nvPr>
            <p:ph idx="2" type="pic"/>
          </p:nvPr>
        </p:nvSpPr>
        <p:spPr>
          <a:xfrm>
            <a:off x="7474525" y="283475"/>
            <a:ext cx="1386000" cy="4860000"/>
          </a:xfrm>
          <a:prstGeom prst="round2SameRect">
            <a:avLst>
              <a:gd fmla="val 16667" name="adj1"/>
              <a:gd fmla="val 0" name="adj2"/>
            </a:avLst>
          </a:prstGeom>
          <a:noFill/>
          <a:ln>
            <a:noFill/>
          </a:ln>
        </p:spPr>
      </p:sp>
      <p:sp>
        <p:nvSpPr>
          <p:cNvPr id="83" name="Google Shape;83;p16"/>
          <p:cNvSpPr txBox="1"/>
          <p:nvPr>
            <p:ph idx="12" type="sldNum"/>
          </p:nvPr>
        </p:nvSpPr>
        <p:spPr>
          <a:xfrm>
            <a:off x="8311825" y="4696689"/>
            <a:ext cx="548700" cy="183000"/>
          </a:xfrm>
          <a:prstGeom prst="rect">
            <a:avLst/>
          </a:prstGeom>
        </p:spPr>
        <p:txBody>
          <a:bodyPr anchorCtr="0" anchor="b" bIns="0" lIns="91425" spcFirstLastPara="1" rIns="0" wrap="square" tIns="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4" name="Google Shape;84;p16"/>
          <p:cNvSpPr txBox="1"/>
          <p:nvPr>
            <p:ph idx="1" type="subTitle"/>
          </p:nvPr>
        </p:nvSpPr>
        <p:spPr>
          <a:xfrm>
            <a:off x="690043" y="1490150"/>
            <a:ext cx="409500" cy="611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Nunito Light"/>
              <a:buNone/>
              <a:defRPr>
                <a:latin typeface="Nunito Light"/>
                <a:ea typeface="Nunito Light"/>
                <a:cs typeface="Nunito Light"/>
                <a:sym typeface="Nunito Light"/>
              </a:defRPr>
            </a:lvl1pPr>
            <a:lvl2pPr lvl="1">
              <a:lnSpc>
                <a:spcPct val="100000"/>
              </a:lnSpc>
              <a:spcBef>
                <a:spcPts val="0"/>
              </a:spcBef>
              <a:spcAft>
                <a:spcPts val="0"/>
              </a:spcAft>
              <a:buSzPts val="1400"/>
              <a:buFont typeface="Nunito Light"/>
              <a:buNone/>
              <a:defRPr>
                <a:latin typeface="Nunito Light"/>
                <a:ea typeface="Nunito Light"/>
                <a:cs typeface="Nunito Light"/>
                <a:sym typeface="Nunito Light"/>
              </a:defRPr>
            </a:lvl2pPr>
            <a:lvl3pPr lvl="2">
              <a:lnSpc>
                <a:spcPct val="100000"/>
              </a:lnSpc>
              <a:spcBef>
                <a:spcPts val="0"/>
              </a:spcBef>
              <a:spcAft>
                <a:spcPts val="0"/>
              </a:spcAft>
              <a:buSzPts val="1400"/>
              <a:buFont typeface="Nunito Light"/>
              <a:buNone/>
              <a:defRPr>
                <a:latin typeface="Nunito Light"/>
                <a:ea typeface="Nunito Light"/>
                <a:cs typeface="Nunito Light"/>
                <a:sym typeface="Nunito Light"/>
              </a:defRPr>
            </a:lvl3pPr>
            <a:lvl4pPr lvl="3">
              <a:lnSpc>
                <a:spcPct val="100000"/>
              </a:lnSpc>
              <a:spcBef>
                <a:spcPts val="0"/>
              </a:spcBef>
              <a:spcAft>
                <a:spcPts val="0"/>
              </a:spcAft>
              <a:buSzPts val="1400"/>
              <a:buFont typeface="Nunito Light"/>
              <a:buNone/>
              <a:defRPr>
                <a:latin typeface="Nunito Light"/>
                <a:ea typeface="Nunito Light"/>
                <a:cs typeface="Nunito Light"/>
                <a:sym typeface="Nunito Light"/>
              </a:defRPr>
            </a:lvl4pPr>
            <a:lvl5pPr lvl="4">
              <a:lnSpc>
                <a:spcPct val="100000"/>
              </a:lnSpc>
              <a:spcBef>
                <a:spcPts val="0"/>
              </a:spcBef>
              <a:spcAft>
                <a:spcPts val="0"/>
              </a:spcAft>
              <a:buSzPts val="1400"/>
              <a:buFont typeface="Nunito Light"/>
              <a:buNone/>
              <a:defRPr>
                <a:latin typeface="Nunito Light"/>
                <a:ea typeface="Nunito Light"/>
                <a:cs typeface="Nunito Light"/>
                <a:sym typeface="Nunito Light"/>
              </a:defRPr>
            </a:lvl5pPr>
            <a:lvl6pPr lvl="5">
              <a:lnSpc>
                <a:spcPct val="100000"/>
              </a:lnSpc>
              <a:spcBef>
                <a:spcPts val="0"/>
              </a:spcBef>
              <a:spcAft>
                <a:spcPts val="0"/>
              </a:spcAft>
              <a:buSzPts val="1400"/>
              <a:buFont typeface="Nunito Light"/>
              <a:buNone/>
              <a:defRPr>
                <a:latin typeface="Nunito Light"/>
                <a:ea typeface="Nunito Light"/>
                <a:cs typeface="Nunito Light"/>
                <a:sym typeface="Nunito Light"/>
              </a:defRPr>
            </a:lvl6pPr>
            <a:lvl7pPr lvl="6">
              <a:lnSpc>
                <a:spcPct val="100000"/>
              </a:lnSpc>
              <a:spcBef>
                <a:spcPts val="0"/>
              </a:spcBef>
              <a:spcAft>
                <a:spcPts val="0"/>
              </a:spcAft>
              <a:buSzPts val="1400"/>
              <a:buFont typeface="Nunito Light"/>
              <a:buNone/>
              <a:defRPr>
                <a:latin typeface="Nunito Light"/>
                <a:ea typeface="Nunito Light"/>
                <a:cs typeface="Nunito Light"/>
                <a:sym typeface="Nunito Light"/>
              </a:defRPr>
            </a:lvl7pPr>
            <a:lvl8pPr lvl="7">
              <a:lnSpc>
                <a:spcPct val="100000"/>
              </a:lnSpc>
              <a:spcBef>
                <a:spcPts val="0"/>
              </a:spcBef>
              <a:spcAft>
                <a:spcPts val="0"/>
              </a:spcAft>
              <a:buSzPts val="1400"/>
              <a:buFont typeface="Nunito Light"/>
              <a:buNone/>
              <a:defRPr>
                <a:latin typeface="Nunito Light"/>
                <a:ea typeface="Nunito Light"/>
                <a:cs typeface="Nunito Light"/>
                <a:sym typeface="Nunito Light"/>
              </a:defRPr>
            </a:lvl8pPr>
            <a:lvl9pPr lvl="8">
              <a:lnSpc>
                <a:spcPct val="100000"/>
              </a:lnSpc>
              <a:spcBef>
                <a:spcPts val="0"/>
              </a:spcBef>
              <a:spcAft>
                <a:spcPts val="0"/>
              </a:spcAft>
              <a:buSzPts val="1400"/>
              <a:buFont typeface="Nunito Light"/>
              <a:buNone/>
              <a:defRPr>
                <a:latin typeface="Nunito Light"/>
                <a:ea typeface="Nunito Light"/>
                <a:cs typeface="Nunito Light"/>
                <a:sym typeface="Nunito Light"/>
              </a:defRPr>
            </a:lvl9pPr>
          </a:lstStyle>
          <a:p/>
        </p:txBody>
      </p:sp>
      <p:sp>
        <p:nvSpPr>
          <p:cNvPr id="85" name="Google Shape;85;p16"/>
          <p:cNvSpPr txBox="1"/>
          <p:nvPr>
            <p:ph idx="3" type="subTitle"/>
          </p:nvPr>
        </p:nvSpPr>
        <p:spPr>
          <a:xfrm>
            <a:off x="3527068" y="1490150"/>
            <a:ext cx="409500" cy="611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Nunito Light"/>
              <a:buNone/>
              <a:defRPr>
                <a:latin typeface="Nunito Light"/>
                <a:ea typeface="Nunito Light"/>
                <a:cs typeface="Nunito Light"/>
                <a:sym typeface="Nunito Light"/>
              </a:defRPr>
            </a:lvl1pPr>
            <a:lvl2pPr lvl="1">
              <a:lnSpc>
                <a:spcPct val="100000"/>
              </a:lnSpc>
              <a:spcBef>
                <a:spcPts val="0"/>
              </a:spcBef>
              <a:spcAft>
                <a:spcPts val="0"/>
              </a:spcAft>
              <a:buSzPts val="1400"/>
              <a:buFont typeface="Nunito Light"/>
              <a:buNone/>
              <a:defRPr>
                <a:latin typeface="Nunito Light"/>
                <a:ea typeface="Nunito Light"/>
                <a:cs typeface="Nunito Light"/>
                <a:sym typeface="Nunito Light"/>
              </a:defRPr>
            </a:lvl2pPr>
            <a:lvl3pPr lvl="2">
              <a:lnSpc>
                <a:spcPct val="100000"/>
              </a:lnSpc>
              <a:spcBef>
                <a:spcPts val="0"/>
              </a:spcBef>
              <a:spcAft>
                <a:spcPts val="0"/>
              </a:spcAft>
              <a:buSzPts val="1400"/>
              <a:buFont typeface="Nunito Light"/>
              <a:buNone/>
              <a:defRPr>
                <a:latin typeface="Nunito Light"/>
                <a:ea typeface="Nunito Light"/>
                <a:cs typeface="Nunito Light"/>
                <a:sym typeface="Nunito Light"/>
              </a:defRPr>
            </a:lvl3pPr>
            <a:lvl4pPr lvl="3">
              <a:lnSpc>
                <a:spcPct val="100000"/>
              </a:lnSpc>
              <a:spcBef>
                <a:spcPts val="0"/>
              </a:spcBef>
              <a:spcAft>
                <a:spcPts val="0"/>
              </a:spcAft>
              <a:buSzPts val="1400"/>
              <a:buFont typeface="Nunito Light"/>
              <a:buNone/>
              <a:defRPr>
                <a:latin typeface="Nunito Light"/>
                <a:ea typeface="Nunito Light"/>
                <a:cs typeface="Nunito Light"/>
                <a:sym typeface="Nunito Light"/>
              </a:defRPr>
            </a:lvl4pPr>
            <a:lvl5pPr lvl="4">
              <a:lnSpc>
                <a:spcPct val="100000"/>
              </a:lnSpc>
              <a:spcBef>
                <a:spcPts val="0"/>
              </a:spcBef>
              <a:spcAft>
                <a:spcPts val="0"/>
              </a:spcAft>
              <a:buSzPts val="1400"/>
              <a:buFont typeface="Nunito Light"/>
              <a:buNone/>
              <a:defRPr>
                <a:latin typeface="Nunito Light"/>
                <a:ea typeface="Nunito Light"/>
                <a:cs typeface="Nunito Light"/>
                <a:sym typeface="Nunito Light"/>
              </a:defRPr>
            </a:lvl5pPr>
            <a:lvl6pPr lvl="5">
              <a:lnSpc>
                <a:spcPct val="100000"/>
              </a:lnSpc>
              <a:spcBef>
                <a:spcPts val="0"/>
              </a:spcBef>
              <a:spcAft>
                <a:spcPts val="0"/>
              </a:spcAft>
              <a:buSzPts val="1400"/>
              <a:buFont typeface="Nunito Light"/>
              <a:buNone/>
              <a:defRPr>
                <a:latin typeface="Nunito Light"/>
                <a:ea typeface="Nunito Light"/>
                <a:cs typeface="Nunito Light"/>
                <a:sym typeface="Nunito Light"/>
              </a:defRPr>
            </a:lvl6pPr>
            <a:lvl7pPr lvl="6">
              <a:lnSpc>
                <a:spcPct val="100000"/>
              </a:lnSpc>
              <a:spcBef>
                <a:spcPts val="0"/>
              </a:spcBef>
              <a:spcAft>
                <a:spcPts val="0"/>
              </a:spcAft>
              <a:buSzPts val="1400"/>
              <a:buFont typeface="Nunito Light"/>
              <a:buNone/>
              <a:defRPr>
                <a:latin typeface="Nunito Light"/>
                <a:ea typeface="Nunito Light"/>
                <a:cs typeface="Nunito Light"/>
                <a:sym typeface="Nunito Light"/>
              </a:defRPr>
            </a:lvl7pPr>
            <a:lvl8pPr lvl="7">
              <a:lnSpc>
                <a:spcPct val="100000"/>
              </a:lnSpc>
              <a:spcBef>
                <a:spcPts val="0"/>
              </a:spcBef>
              <a:spcAft>
                <a:spcPts val="0"/>
              </a:spcAft>
              <a:buSzPts val="1400"/>
              <a:buFont typeface="Nunito Light"/>
              <a:buNone/>
              <a:defRPr>
                <a:latin typeface="Nunito Light"/>
                <a:ea typeface="Nunito Light"/>
                <a:cs typeface="Nunito Light"/>
                <a:sym typeface="Nunito Light"/>
              </a:defRPr>
            </a:lvl8pPr>
            <a:lvl9pPr lvl="8">
              <a:lnSpc>
                <a:spcPct val="100000"/>
              </a:lnSpc>
              <a:spcBef>
                <a:spcPts val="0"/>
              </a:spcBef>
              <a:spcAft>
                <a:spcPts val="0"/>
              </a:spcAft>
              <a:buSzPts val="1400"/>
              <a:buFont typeface="Nunito Light"/>
              <a:buNone/>
              <a:defRPr>
                <a:latin typeface="Nunito Light"/>
                <a:ea typeface="Nunito Light"/>
                <a:cs typeface="Nunito Light"/>
                <a:sym typeface="Nunito Light"/>
              </a:defRPr>
            </a:lvl9pPr>
          </a:lstStyle>
          <a:p/>
        </p:txBody>
      </p:sp>
      <p:sp>
        <p:nvSpPr>
          <p:cNvPr id="86" name="Google Shape;86;p16"/>
          <p:cNvSpPr txBox="1"/>
          <p:nvPr>
            <p:ph idx="4" type="subTitle"/>
          </p:nvPr>
        </p:nvSpPr>
        <p:spPr>
          <a:xfrm>
            <a:off x="690040" y="2104016"/>
            <a:ext cx="409500" cy="611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Nunito Light"/>
              <a:buNone/>
              <a:defRPr>
                <a:latin typeface="Nunito Light"/>
                <a:ea typeface="Nunito Light"/>
                <a:cs typeface="Nunito Light"/>
                <a:sym typeface="Nunito Light"/>
              </a:defRPr>
            </a:lvl1pPr>
            <a:lvl2pPr lvl="1">
              <a:lnSpc>
                <a:spcPct val="100000"/>
              </a:lnSpc>
              <a:spcBef>
                <a:spcPts val="0"/>
              </a:spcBef>
              <a:spcAft>
                <a:spcPts val="0"/>
              </a:spcAft>
              <a:buSzPts val="1400"/>
              <a:buFont typeface="Nunito Light"/>
              <a:buNone/>
              <a:defRPr>
                <a:latin typeface="Nunito Light"/>
                <a:ea typeface="Nunito Light"/>
                <a:cs typeface="Nunito Light"/>
                <a:sym typeface="Nunito Light"/>
              </a:defRPr>
            </a:lvl2pPr>
            <a:lvl3pPr lvl="2">
              <a:lnSpc>
                <a:spcPct val="100000"/>
              </a:lnSpc>
              <a:spcBef>
                <a:spcPts val="0"/>
              </a:spcBef>
              <a:spcAft>
                <a:spcPts val="0"/>
              </a:spcAft>
              <a:buSzPts val="1400"/>
              <a:buFont typeface="Nunito Light"/>
              <a:buNone/>
              <a:defRPr>
                <a:latin typeface="Nunito Light"/>
                <a:ea typeface="Nunito Light"/>
                <a:cs typeface="Nunito Light"/>
                <a:sym typeface="Nunito Light"/>
              </a:defRPr>
            </a:lvl3pPr>
            <a:lvl4pPr lvl="3">
              <a:lnSpc>
                <a:spcPct val="100000"/>
              </a:lnSpc>
              <a:spcBef>
                <a:spcPts val="0"/>
              </a:spcBef>
              <a:spcAft>
                <a:spcPts val="0"/>
              </a:spcAft>
              <a:buSzPts val="1400"/>
              <a:buFont typeface="Nunito Light"/>
              <a:buNone/>
              <a:defRPr>
                <a:latin typeface="Nunito Light"/>
                <a:ea typeface="Nunito Light"/>
                <a:cs typeface="Nunito Light"/>
                <a:sym typeface="Nunito Light"/>
              </a:defRPr>
            </a:lvl4pPr>
            <a:lvl5pPr lvl="4">
              <a:lnSpc>
                <a:spcPct val="100000"/>
              </a:lnSpc>
              <a:spcBef>
                <a:spcPts val="0"/>
              </a:spcBef>
              <a:spcAft>
                <a:spcPts val="0"/>
              </a:spcAft>
              <a:buSzPts val="1400"/>
              <a:buFont typeface="Nunito Light"/>
              <a:buNone/>
              <a:defRPr>
                <a:latin typeface="Nunito Light"/>
                <a:ea typeface="Nunito Light"/>
                <a:cs typeface="Nunito Light"/>
                <a:sym typeface="Nunito Light"/>
              </a:defRPr>
            </a:lvl5pPr>
            <a:lvl6pPr lvl="5">
              <a:lnSpc>
                <a:spcPct val="100000"/>
              </a:lnSpc>
              <a:spcBef>
                <a:spcPts val="0"/>
              </a:spcBef>
              <a:spcAft>
                <a:spcPts val="0"/>
              </a:spcAft>
              <a:buSzPts val="1400"/>
              <a:buFont typeface="Nunito Light"/>
              <a:buNone/>
              <a:defRPr>
                <a:latin typeface="Nunito Light"/>
                <a:ea typeface="Nunito Light"/>
                <a:cs typeface="Nunito Light"/>
                <a:sym typeface="Nunito Light"/>
              </a:defRPr>
            </a:lvl6pPr>
            <a:lvl7pPr lvl="6">
              <a:lnSpc>
                <a:spcPct val="100000"/>
              </a:lnSpc>
              <a:spcBef>
                <a:spcPts val="0"/>
              </a:spcBef>
              <a:spcAft>
                <a:spcPts val="0"/>
              </a:spcAft>
              <a:buSzPts val="1400"/>
              <a:buFont typeface="Nunito Light"/>
              <a:buNone/>
              <a:defRPr>
                <a:latin typeface="Nunito Light"/>
                <a:ea typeface="Nunito Light"/>
                <a:cs typeface="Nunito Light"/>
                <a:sym typeface="Nunito Light"/>
              </a:defRPr>
            </a:lvl7pPr>
            <a:lvl8pPr lvl="7">
              <a:lnSpc>
                <a:spcPct val="100000"/>
              </a:lnSpc>
              <a:spcBef>
                <a:spcPts val="0"/>
              </a:spcBef>
              <a:spcAft>
                <a:spcPts val="0"/>
              </a:spcAft>
              <a:buSzPts val="1400"/>
              <a:buFont typeface="Nunito Light"/>
              <a:buNone/>
              <a:defRPr>
                <a:latin typeface="Nunito Light"/>
                <a:ea typeface="Nunito Light"/>
                <a:cs typeface="Nunito Light"/>
                <a:sym typeface="Nunito Light"/>
              </a:defRPr>
            </a:lvl8pPr>
            <a:lvl9pPr lvl="8">
              <a:lnSpc>
                <a:spcPct val="100000"/>
              </a:lnSpc>
              <a:spcBef>
                <a:spcPts val="0"/>
              </a:spcBef>
              <a:spcAft>
                <a:spcPts val="0"/>
              </a:spcAft>
              <a:buSzPts val="1400"/>
              <a:buFont typeface="Nunito Light"/>
              <a:buNone/>
              <a:defRPr>
                <a:latin typeface="Nunito Light"/>
                <a:ea typeface="Nunito Light"/>
                <a:cs typeface="Nunito Light"/>
                <a:sym typeface="Nunito Light"/>
              </a:defRPr>
            </a:lvl9pPr>
          </a:lstStyle>
          <a:p/>
        </p:txBody>
      </p:sp>
      <p:sp>
        <p:nvSpPr>
          <p:cNvPr id="87" name="Google Shape;87;p16"/>
          <p:cNvSpPr txBox="1"/>
          <p:nvPr>
            <p:ph idx="5" type="subTitle"/>
          </p:nvPr>
        </p:nvSpPr>
        <p:spPr>
          <a:xfrm>
            <a:off x="3527065" y="2104016"/>
            <a:ext cx="409500" cy="611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Nunito Light"/>
              <a:buNone/>
              <a:defRPr>
                <a:latin typeface="Nunito Light"/>
                <a:ea typeface="Nunito Light"/>
                <a:cs typeface="Nunito Light"/>
                <a:sym typeface="Nunito Light"/>
              </a:defRPr>
            </a:lvl1pPr>
            <a:lvl2pPr lvl="1">
              <a:lnSpc>
                <a:spcPct val="100000"/>
              </a:lnSpc>
              <a:spcBef>
                <a:spcPts val="0"/>
              </a:spcBef>
              <a:spcAft>
                <a:spcPts val="0"/>
              </a:spcAft>
              <a:buSzPts val="1400"/>
              <a:buFont typeface="Nunito Light"/>
              <a:buNone/>
              <a:defRPr>
                <a:latin typeface="Nunito Light"/>
                <a:ea typeface="Nunito Light"/>
                <a:cs typeface="Nunito Light"/>
                <a:sym typeface="Nunito Light"/>
              </a:defRPr>
            </a:lvl2pPr>
            <a:lvl3pPr lvl="2">
              <a:lnSpc>
                <a:spcPct val="100000"/>
              </a:lnSpc>
              <a:spcBef>
                <a:spcPts val="0"/>
              </a:spcBef>
              <a:spcAft>
                <a:spcPts val="0"/>
              </a:spcAft>
              <a:buSzPts val="1400"/>
              <a:buFont typeface="Nunito Light"/>
              <a:buNone/>
              <a:defRPr>
                <a:latin typeface="Nunito Light"/>
                <a:ea typeface="Nunito Light"/>
                <a:cs typeface="Nunito Light"/>
                <a:sym typeface="Nunito Light"/>
              </a:defRPr>
            </a:lvl3pPr>
            <a:lvl4pPr lvl="3">
              <a:lnSpc>
                <a:spcPct val="100000"/>
              </a:lnSpc>
              <a:spcBef>
                <a:spcPts val="0"/>
              </a:spcBef>
              <a:spcAft>
                <a:spcPts val="0"/>
              </a:spcAft>
              <a:buSzPts val="1400"/>
              <a:buFont typeface="Nunito Light"/>
              <a:buNone/>
              <a:defRPr>
                <a:latin typeface="Nunito Light"/>
                <a:ea typeface="Nunito Light"/>
                <a:cs typeface="Nunito Light"/>
                <a:sym typeface="Nunito Light"/>
              </a:defRPr>
            </a:lvl4pPr>
            <a:lvl5pPr lvl="4">
              <a:lnSpc>
                <a:spcPct val="100000"/>
              </a:lnSpc>
              <a:spcBef>
                <a:spcPts val="0"/>
              </a:spcBef>
              <a:spcAft>
                <a:spcPts val="0"/>
              </a:spcAft>
              <a:buSzPts val="1400"/>
              <a:buFont typeface="Nunito Light"/>
              <a:buNone/>
              <a:defRPr>
                <a:latin typeface="Nunito Light"/>
                <a:ea typeface="Nunito Light"/>
                <a:cs typeface="Nunito Light"/>
                <a:sym typeface="Nunito Light"/>
              </a:defRPr>
            </a:lvl5pPr>
            <a:lvl6pPr lvl="5">
              <a:lnSpc>
                <a:spcPct val="100000"/>
              </a:lnSpc>
              <a:spcBef>
                <a:spcPts val="0"/>
              </a:spcBef>
              <a:spcAft>
                <a:spcPts val="0"/>
              </a:spcAft>
              <a:buSzPts val="1400"/>
              <a:buFont typeface="Nunito Light"/>
              <a:buNone/>
              <a:defRPr>
                <a:latin typeface="Nunito Light"/>
                <a:ea typeface="Nunito Light"/>
                <a:cs typeface="Nunito Light"/>
                <a:sym typeface="Nunito Light"/>
              </a:defRPr>
            </a:lvl6pPr>
            <a:lvl7pPr lvl="6">
              <a:lnSpc>
                <a:spcPct val="100000"/>
              </a:lnSpc>
              <a:spcBef>
                <a:spcPts val="0"/>
              </a:spcBef>
              <a:spcAft>
                <a:spcPts val="0"/>
              </a:spcAft>
              <a:buSzPts val="1400"/>
              <a:buFont typeface="Nunito Light"/>
              <a:buNone/>
              <a:defRPr>
                <a:latin typeface="Nunito Light"/>
                <a:ea typeface="Nunito Light"/>
                <a:cs typeface="Nunito Light"/>
                <a:sym typeface="Nunito Light"/>
              </a:defRPr>
            </a:lvl7pPr>
            <a:lvl8pPr lvl="7">
              <a:lnSpc>
                <a:spcPct val="100000"/>
              </a:lnSpc>
              <a:spcBef>
                <a:spcPts val="0"/>
              </a:spcBef>
              <a:spcAft>
                <a:spcPts val="0"/>
              </a:spcAft>
              <a:buSzPts val="1400"/>
              <a:buFont typeface="Nunito Light"/>
              <a:buNone/>
              <a:defRPr>
                <a:latin typeface="Nunito Light"/>
                <a:ea typeface="Nunito Light"/>
                <a:cs typeface="Nunito Light"/>
                <a:sym typeface="Nunito Light"/>
              </a:defRPr>
            </a:lvl8pPr>
            <a:lvl9pPr lvl="8">
              <a:lnSpc>
                <a:spcPct val="100000"/>
              </a:lnSpc>
              <a:spcBef>
                <a:spcPts val="0"/>
              </a:spcBef>
              <a:spcAft>
                <a:spcPts val="0"/>
              </a:spcAft>
              <a:buSzPts val="1400"/>
              <a:buFont typeface="Nunito Light"/>
              <a:buNone/>
              <a:defRPr>
                <a:latin typeface="Nunito Light"/>
                <a:ea typeface="Nunito Light"/>
                <a:cs typeface="Nunito Light"/>
                <a:sym typeface="Nunito Light"/>
              </a:defRPr>
            </a:lvl9pPr>
          </a:lstStyle>
          <a:p/>
        </p:txBody>
      </p:sp>
      <p:sp>
        <p:nvSpPr>
          <p:cNvPr id="88" name="Google Shape;88;p16"/>
          <p:cNvSpPr txBox="1"/>
          <p:nvPr>
            <p:ph idx="6" type="subTitle"/>
          </p:nvPr>
        </p:nvSpPr>
        <p:spPr>
          <a:xfrm>
            <a:off x="690040" y="2717894"/>
            <a:ext cx="409500" cy="611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Nunito Light"/>
              <a:buNone/>
              <a:defRPr>
                <a:latin typeface="Nunito Light"/>
                <a:ea typeface="Nunito Light"/>
                <a:cs typeface="Nunito Light"/>
                <a:sym typeface="Nunito Light"/>
              </a:defRPr>
            </a:lvl1pPr>
            <a:lvl2pPr lvl="1">
              <a:lnSpc>
                <a:spcPct val="100000"/>
              </a:lnSpc>
              <a:spcBef>
                <a:spcPts val="0"/>
              </a:spcBef>
              <a:spcAft>
                <a:spcPts val="0"/>
              </a:spcAft>
              <a:buSzPts val="1400"/>
              <a:buFont typeface="Nunito Light"/>
              <a:buNone/>
              <a:defRPr>
                <a:latin typeface="Nunito Light"/>
                <a:ea typeface="Nunito Light"/>
                <a:cs typeface="Nunito Light"/>
                <a:sym typeface="Nunito Light"/>
              </a:defRPr>
            </a:lvl2pPr>
            <a:lvl3pPr lvl="2">
              <a:lnSpc>
                <a:spcPct val="100000"/>
              </a:lnSpc>
              <a:spcBef>
                <a:spcPts val="0"/>
              </a:spcBef>
              <a:spcAft>
                <a:spcPts val="0"/>
              </a:spcAft>
              <a:buSzPts val="1400"/>
              <a:buFont typeface="Nunito Light"/>
              <a:buNone/>
              <a:defRPr>
                <a:latin typeface="Nunito Light"/>
                <a:ea typeface="Nunito Light"/>
                <a:cs typeface="Nunito Light"/>
                <a:sym typeface="Nunito Light"/>
              </a:defRPr>
            </a:lvl3pPr>
            <a:lvl4pPr lvl="3">
              <a:lnSpc>
                <a:spcPct val="100000"/>
              </a:lnSpc>
              <a:spcBef>
                <a:spcPts val="0"/>
              </a:spcBef>
              <a:spcAft>
                <a:spcPts val="0"/>
              </a:spcAft>
              <a:buSzPts val="1400"/>
              <a:buFont typeface="Nunito Light"/>
              <a:buNone/>
              <a:defRPr>
                <a:latin typeface="Nunito Light"/>
                <a:ea typeface="Nunito Light"/>
                <a:cs typeface="Nunito Light"/>
                <a:sym typeface="Nunito Light"/>
              </a:defRPr>
            </a:lvl4pPr>
            <a:lvl5pPr lvl="4">
              <a:lnSpc>
                <a:spcPct val="100000"/>
              </a:lnSpc>
              <a:spcBef>
                <a:spcPts val="0"/>
              </a:spcBef>
              <a:spcAft>
                <a:spcPts val="0"/>
              </a:spcAft>
              <a:buSzPts val="1400"/>
              <a:buFont typeface="Nunito Light"/>
              <a:buNone/>
              <a:defRPr>
                <a:latin typeface="Nunito Light"/>
                <a:ea typeface="Nunito Light"/>
                <a:cs typeface="Nunito Light"/>
                <a:sym typeface="Nunito Light"/>
              </a:defRPr>
            </a:lvl5pPr>
            <a:lvl6pPr lvl="5">
              <a:lnSpc>
                <a:spcPct val="100000"/>
              </a:lnSpc>
              <a:spcBef>
                <a:spcPts val="0"/>
              </a:spcBef>
              <a:spcAft>
                <a:spcPts val="0"/>
              </a:spcAft>
              <a:buSzPts val="1400"/>
              <a:buFont typeface="Nunito Light"/>
              <a:buNone/>
              <a:defRPr>
                <a:latin typeface="Nunito Light"/>
                <a:ea typeface="Nunito Light"/>
                <a:cs typeface="Nunito Light"/>
                <a:sym typeface="Nunito Light"/>
              </a:defRPr>
            </a:lvl6pPr>
            <a:lvl7pPr lvl="6">
              <a:lnSpc>
                <a:spcPct val="100000"/>
              </a:lnSpc>
              <a:spcBef>
                <a:spcPts val="0"/>
              </a:spcBef>
              <a:spcAft>
                <a:spcPts val="0"/>
              </a:spcAft>
              <a:buSzPts val="1400"/>
              <a:buFont typeface="Nunito Light"/>
              <a:buNone/>
              <a:defRPr>
                <a:latin typeface="Nunito Light"/>
                <a:ea typeface="Nunito Light"/>
                <a:cs typeface="Nunito Light"/>
                <a:sym typeface="Nunito Light"/>
              </a:defRPr>
            </a:lvl7pPr>
            <a:lvl8pPr lvl="7">
              <a:lnSpc>
                <a:spcPct val="100000"/>
              </a:lnSpc>
              <a:spcBef>
                <a:spcPts val="0"/>
              </a:spcBef>
              <a:spcAft>
                <a:spcPts val="0"/>
              </a:spcAft>
              <a:buSzPts val="1400"/>
              <a:buFont typeface="Nunito Light"/>
              <a:buNone/>
              <a:defRPr>
                <a:latin typeface="Nunito Light"/>
                <a:ea typeface="Nunito Light"/>
                <a:cs typeface="Nunito Light"/>
                <a:sym typeface="Nunito Light"/>
              </a:defRPr>
            </a:lvl8pPr>
            <a:lvl9pPr lvl="8">
              <a:lnSpc>
                <a:spcPct val="100000"/>
              </a:lnSpc>
              <a:spcBef>
                <a:spcPts val="0"/>
              </a:spcBef>
              <a:spcAft>
                <a:spcPts val="0"/>
              </a:spcAft>
              <a:buSzPts val="1400"/>
              <a:buFont typeface="Nunito Light"/>
              <a:buNone/>
              <a:defRPr>
                <a:latin typeface="Nunito Light"/>
                <a:ea typeface="Nunito Light"/>
                <a:cs typeface="Nunito Light"/>
                <a:sym typeface="Nunito Light"/>
              </a:defRPr>
            </a:lvl9pPr>
          </a:lstStyle>
          <a:p/>
        </p:txBody>
      </p:sp>
      <p:sp>
        <p:nvSpPr>
          <p:cNvPr id="89" name="Google Shape;89;p16"/>
          <p:cNvSpPr txBox="1"/>
          <p:nvPr>
            <p:ph idx="7" type="subTitle"/>
          </p:nvPr>
        </p:nvSpPr>
        <p:spPr>
          <a:xfrm>
            <a:off x="3527065" y="2712044"/>
            <a:ext cx="409500" cy="611100"/>
          </a:xfrm>
          <a:prstGeom prst="rect">
            <a:avLst/>
          </a:prstGeom>
        </p:spPr>
        <p:txBody>
          <a:bodyPr anchorCtr="0" anchor="ctr" bIns="0" lIns="0" spcFirstLastPara="1" rIns="0" wrap="square" tIns="0">
            <a:normAutofit/>
          </a:bodyPr>
          <a:lstStyle>
            <a:lvl1pPr lvl="0">
              <a:spcBef>
                <a:spcPts val="0"/>
              </a:spcBef>
              <a:spcAft>
                <a:spcPts val="0"/>
              </a:spcAft>
              <a:buSzPts val="1400"/>
              <a:buFont typeface="Nunito Light"/>
              <a:buNone/>
              <a:defRPr>
                <a:latin typeface="Nunito Light"/>
                <a:ea typeface="Nunito Light"/>
                <a:cs typeface="Nunito Light"/>
                <a:sym typeface="Nunito Light"/>
              </a:defRPr>
            </a:lvl1pPr>
            <a:lvl2pPr lvl="1">
              <a:spcBef>
                <a:spcPts val="0"/>
              </a:spcBef>
              <a:spcAft>
                <a:spcPts val="0"/>
              </a:spcAft>
              <a:buSzPts val="1400"/>
              <a:buFont typeface="Nunito Light"/>
              <a:buNone/>
              <a:defRPr>
                <a:latin typeface="Nunito Light"/>
                <a:ea typeface="Nunito Light"/>
                <a:cs typeface="Nunito Light"/>
                <a:sym typeface="Nunito Light"/>
              </a:defRPr>
            </a:lvl2pPr>
            <a:lvl3pPr lvl="2">
              <a:spcBef>
                <a:spcPts val="0"/>
              </a:spcBef>
              <a:spcAft>
                <a:spcPts val="0"/>
              </a:spcAft>
              <a:buSzPts val="1400"/>
              <a:buFont typeface="Nunito Light"/>
              <a:buNone/>
              <a:defRPr>
                <a:latin typeface="Nunito Light"/>
                <a:ea typeface="Nunito Light"/>
                <a:cs typeface="Nunito Light"/>
                <a:sym typeface="Nunito Light"/>
              </a:defRPr>
            </a:lvl3pPr>
            <a:lvl4pPr lvl="3">
              <a:spcBef>
                <a:spcPts val="0"/>
              </a:spcBef>
              <a:spcAft>
                <a:spcPts val="0"/>
              </a:spcAft>
              <a:buSzPts val="1400"/>
              <a:buFont typeface="Nunito Light"/>
              <a:buNone/>
              <a:defRPr>
                <a:latin typeface="Nunito Light"/>
                <a:ea typeface="Nunito Light"/>
                <a:cs typeface="Nunito Light"/>
                <a:sym typeface="Nunito Light"/>
              </a:defRPr>
            </a:lvl4pPr>
            <a:lvl5pPr lvl="4">
              <a:spcBef>
                <a:spcPts val="0"/>
              </a:spcBef>
              <a:spcAft>
                <a:spcPts val="0"/>
              </a:spcAft>
              <a:buSzPts val="1400"/>
              <a:buFont typeface="Nunito Light"/>
              <a:buNone/>
              <a:defRPr>
                <a:latin typeface="Nunito Light"/>
                <a:ea typeface="Nunito Light"/>
                <a:cs typeface="Nunito Light"/>
                <a:sym typeface="Nunito Light"/>
              </a:defRPr>
            </a:lvl5pPr>
            <a:lvl6pPr lvl="5">
              <a:spcBef>
                <a:spcPts val="0"/>
              </a:spcBef>
              <a:spcAft>
                <a:spcPts val="0"/>
              </a:spcAft>
              <a:buSzPts val="1400"/>
              <a:buFont typeface="Nunito Light"/>
              <a:buNone/>
              <a:defRPr>
                <a:latin typeface="Nunito Light"/>
                <a:ea typeface="Nunito Light"/>
                <a:cs typeface="Nunito Light"/>
                <a:sym typeface="Nunito Light"/>
              </a:defRPr>
            </a:lvl6pPr>
            <a:lvl7pPr lvl="6">
              <a:spcBef>
                <a:spcPts val="0"/>
              </a:spcBef>
              <a:spcAft>
                <a:spcPts val="0"/>
              </a:spcAft>
              <a:buSzPts val="1400"/>
              <a:buFont typeface="Nunito Light"/>
              <a:buNone/>
              <a:defRPr>
                <a:latin typeface="Nunito Light"/>
                <a:ea typeface="Nunito Light"/>
                <a:cs typeface="Nunito Light"/>
                <a:sym typeface="Nunito Light"/>
              </a:defRPr>
            </a:lvl7pPr>
            <a:lvl8pPr lvl="7">
              <a:spcBef>
                <a:spcPts val="0"/>
              </a:spcBef>
              <a:spcAft>
                <a:spcPts val="0"/>
              </a:spcAft>
              <a:buSzPts val="1400"/>
              <a:buFont typeface="Nunito Light"/>
              <a:buNone/>
              <a:defRPr>
                <a:latin typeface="Nunito Light"/>
                <a:ea typeface="Nunito Light"/>
                <a:cs typeface="Nunito Light"/>
                <a:sym typeface="Nunito Light"/>
              </a:defRPr>
            </a:lvl8pPr>
            <a:lvl9pPr lvl="8">
              <a:spcBef>
                <a:spcPts val="0"/>
              </a:spcBef>
              <a:spcAft>
                <a:spcPts val="0"/>
              </a:spcAft>
              <a:buSzPts val="1400"/>
              <a:buFont typeface="Nunito Light"/>
              <a:buNone/>
              <a:defRPr>
                <a:latin typeface="Nunito Light"/>
                <a:ea typeface="Nunito Light"/>
                <a:cs typeface="Nunito Light"/>
                <a:sym typeface="Nunito Light"/>
              </a:defRPr>
            </a:lvl9pPr>
          </a:lstStyle>
          <a:p/>
        </p:txBody>
      </p:sp>
      <p:sp>
        <p:nvSpPr>
          <p:cNvPr id="90" name="Google Shape;90;p16"/>
          <p:cNvSpPr txBox="1"/>
          <p:nvPr>
            <p:ph idx="8" type="subTitle"/>
          </p:nvPr>
        </p:nvSpPr>
        <p:spPr>
          <a:xfrm>
            <a:off x="1203900" y="1490472"/>
            <a:ext cx="2323200" cy="6720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1pPr>
            <a:lvl2pPr lvl="1">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2pPr>
            <a:lvl3pPr lvl="2">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3pPr>
            <a:lvl4pPr lvl="3">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4pPr>
            <a:lvl5pPr lvl="4">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5pPr>
            <a:lvl6pPr lvl="5">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6pPr>
            <a:lvl7pPr lvl="6">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7pPr>
            <a:lvl8pPr lvl="7">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8pPr>
            <a:lvl9pPr lvl="8">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9pPr>
          </a:lstStyle>
          <a:p/>
        </p:txBody>
      </p:sp>
      <p:sp>
        <p:nvSpPr>
          <p:cNvPr id="91" name="Google Shape;91;p16"/>
          <p:cNvSpPr txBox="1"/>
          <p:nvPr>
            <p:ph idx="9" type="subTitle"/>
          </p:nvPr>
        </p:nvSpPr>
        <p:spPr>
          <a:xfrm>
            <a:off x="1203900" y="2106172"/>
            <a:ext cx="2323200" cy="6720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1pPr>
            <a:lvl2pPr lvl="1">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2pPr>
            <a:lvl3pPr lvl="2">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3pPr>
            <a:lvl4pPr lvl="3">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4pPr>
            <a:lvl5pPr lvl="4">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5pPr>
            <a:lvl6pPr lvl="5">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6pPr>
            <a:lvl7pPr lvl="6">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7pPr>
            <a:lvl8pPr lvl="7">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8pPr>
            <a:lvl9pPr lvl="8">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9pPr>
          </a:lstStyle>
          <a:p/>
        </p:txBody>
      </p:sp>
      <p:sp>
        <p:nvSpPr>
          <p:cNvPr id="92" name="Google Shape;92;p16"/>
          <p:cNvSpPr txBox="1"/>
          <p:nvPr>
            <p:ph idx="13" type="subTitle"/>
          </p:nvPr>
        </p:nvSpPr>
        <p:spPr>
          <a:xfrm>
            <a:off x="1203900" y="2715768"/>
            <a:ext cx="2323200" cy="6720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1pPr>
            <a:lvl2pPr lvl="1">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2pPr>
            <a:lvl3pPr lvl="2">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3pPr>
            <a:lvl4pPr lvl="3">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4pPr>
            <a:lvl5pPr lvl="4">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5pPr>
            <a:lvl6pPr lvl="5">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6pPr>
            <a:lvl7pPr lvl="6">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7pPr>
            <a:lvl8pPr lvl="7">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8pPr>
            <a:lvl9pPr lvl="8">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9pPr>
          </a:lstStyle>
          <a:p/>
        </p:txBody>
      </p:sp>
      <p:sp>
        <p:nvSpPr>
          <p:cNvPr id="93" name="Google Shape;93;p16"/>
          <p:cNvSpPr txBox="1"/>
          <p:nvPr>
            <p:ph idx="14" type="subTitle"/>
          </p:nvPr>
        </p:nvSpPr>
        <p:spPr>
          <a:xfrm>
            <a:off x="4038550" y="1490472"/>
            <a:ext cx="2323200" cy="6720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1pPr>
            <a:lvl2pPr lvl="1">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2pPr>
            <a:lvl3pPr lvl="2">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3pPr>
            <a:lvl4pPr lvl="3">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4pPr>
            <a:lvl5pPr lvl="4">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5pPr>
            <a:lvl6pPr lvl="5">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6pPr>
            <a:lvl7pPr lvl="6">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7pPr>
            <a:lvl8pPr lvl="7">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8pPr>
            <a:lvl9pPr lvl="8">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9pPr>
          </a:lstStyle>
          <a:p/>
        </p:txBody>
      </p:sp>
      <p:sp>
        <p:nvSpPr>
          <p:cNvPr id="94" name="Google Shape;94;p16"/>
          <p:cNvSpPr txBox="1"/>
          <p:nvPr>
            <p:ph idx="15" type="subTitle"/>
          </p:nvPr>
        </p:nvSpPr>
        <p:spPr>
          <a:xfrm>
            <a:off x="4038550" y="2103120"/>
            <a:ext cx="2323200" cy="6720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1pPr>
            <a:lvl2pPr lvl="1">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2pPr>
            <a:lvl3pPr lvl="2">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3pPr>
            <a:lvl4pPr lvl="3">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4pPr>
            <a:lvl5pPr lvl="4">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5pPr>
            <a:lvl6pPr lvl="5">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6pPr>
            <a:lvl7pPr lvl="6">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7pPr>
            <a:lvl8pPr lvl="7">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8pPr>
            <a:lvl9pPr lvl="8">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9pPr>
          </a:lstStyle>
          <a:p/>
        </p:txBody>
      </p:sp>
      <p:sp>
        <p:nvSpPr>
          <p:cNvPr id="95" name="Google Shape;95;p16"/>
          <p:cNvSpPr txBox="1"/>
          <p:nvPr>
            <p:ph idx="16" type="subTitle"/>
          </p:nvPr>
        </p:nvSpPr>
        <p:spPr>
          <a:xfrm>
            <a:off x="4038550" y="2715768"/>
            <a:ext cx="2323200" cy="6720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1pPr>
            <a:lvl2pPr lvl="1">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2pPr>
            <a:lvl3pPr lvl="2">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3pPr>
            <a:lvl4pPr lvl="3">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4pPr>
            <a:lvl5pPr lvl="4">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5pPr>
            <a:lvl6pPr lvl="5">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6pPr>
            <a:lvl7pPr lvl="6">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7pPr>
            <a:lvl8pPr lvl="7">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8pPr>
            <a:lvl9pPr lvl="8">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9pPr>
          </a:lstStyle>
          <a:p/>
        </p:txBody>
      </p:sp>
      <p:sp>
        <p:nvSpPr>
          <p:cNvPr id="96" name="Google Shape;96;p16"/>
          <p:cNvSpPr txBox="1"/>
          <p:nvPr>
            <p:ph idx="17" type="subTitle"/>
          </p:nvPr>
        </p:nvSpPr>
        <p:spPr>
          <a:xfrm>
            <a:off x="690040" y="3325547"/>
            <a:ext cx="409500" cy="611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Nunito Light"/>
              <a:buNone/>
              <a:defRPr>
                <a:latin typeface="Nunito Light"/>
                <a:ea typeface="Nunito Light"/>
                <a:cs typeface="Nunito Light"/>
                <a:sym typeface="Nunito Light"/>
              </a:defRPr>
            </a:lvl1pPr>
            <a:lvl2pPr lvl="1">
              <a:lnSpc>
                <a:spcPct val="100000"/>
              </a:lnSpc>
              <a:spcBef>
                <a:spcPts val="0"/>
              </a:spcBef>
              <a:spcAft>
                <a:spcPts val="0"/>
              </a:spcAft>
              <a:buSzPts val="1400"/>
              <a:buFont typeface="Nunito Light"/>
              <a:buNone/>
              <a:defRPr>
                <a:latin typeface="Nunito Light"/>
                <a:ea typeface="Nunito Light"/>
                <a:cs typeface="Nunito Light"/>
                <a:sym typeface="Nunito Light"/>
              </a:defRPr>
            </a:lvl2pPr>
            <a:lvl3pPr lvl="2">
              <a:lnSpc>
                <a:spcPct val="100000"/>
              </a:lnSpc>
              <a:spcBef>
                <a:spcPts val="0"/>
              </a:spcBef>
              <a:spcAft>
                <a:spcPts val="0"/>
              </a:spcAft>
              <a:buSzPts val="1400"/>
              <a:buFont typeface="Nunito Light"/>
              <a:buNone/>
              <a:defRPr>
                <a:latin typeface="Nunito Light"/>
                <a:ea typeface="Nunito Light"/>
                <a:cs typeface="Nunito Light"/>
                <a:sym typeface="Nunito Light"/>
              </a:defRPr>
            </a:lvl3pPr>
            <a:lvl4pPr lvl="3">
              <a:lnSpc>
                <a:spcPct val="100000"/>
              </a:lnSpc>
              <a:spcBef>
                <a:spcPts val="0"/>
              </a:spcBef>
              <a:spcAft>
                <a:spcPts val="0"/>
              </a:spcAft>
              <a:buSzPts val="1400"/>
              <a:buFont typeface="Nunito Light"/>
              <a:buNone/>
              <a:defRPr>
                <a:latin typeface="Nunito Light"/>
                <a:ea typeface="Nunito Light"/>
                <a:cs typeface="Nunito Light"/>
                <a:sym typeface="Nunito Light"/>
              </a:defRPr>
            </a:lvl4pPr>
            <a:lvl5pPr lvl="4">
              <a:lnSpc>
                <a:spcPct val="100000"/>
              </a:lnSpc>
              <a:spcBef>
                <a:spcPts val="0"/>
              </a:spcBef>
              <a:spcAft>
                <a:spcPts val="0"/>
              </a:spcAft>
              <a:buSzPts val="1400"/>
              <a:buFont typeface="Nunito Light"/>
              <a:buNone/>
              <a:defRPr>
                <a:latin typeface="Nunito Light"/>
                <a:ea typeface="Nunito Light"/>
                <a:cs typeface="Nunito Light"/>
                <a:sym typeface="Nunito Light"/>
              </a:defRPr>
            </a:lvl5pPr>
            <a:lvl6pPr lvl="5">
              <a:lnSpc>
                <a:spcPct val="100000"/>
              </a:lnSpc>
              <a:spcBef>
                <a:spcPts val="0"/>
              </a:spcBef>
              <a:spcAft>
                <a:spcPts val="0"/>
              </a:spcAft>
              <a:buSzPts val="1400"/>
              <a:buFont typeface="Nunito Light"/>
              <a:buNone/>
              <a:defRPr>
                <a:latin typeface="Nunito Light"/>
                <a:ea typeface="Nunito Light"/>
                <a:cs typeface="Nunito Light"/>
                <a:sym typeface="Nunito Light"/>
              </a:defRPr>
            </a:lvl6pPr>
            <a:lvl7pPr lvl="6">
              <a:lnSpc>
                <a:spcPct val="100000"/>
              </a:lnSpc>
              <a:spcBef>
                <a:spcPts val="0"/>
              </a:spcBef>
              <a:spcAft>
                <a:spcPts val="0"/>
              </a:spcAft>
              <a:buSzPts val="1400"/>
              <a:buFont typeface="Nunito Light"/>
              <a:buNone/>
              <a:defRPr>
                <a:latin typeface="Nunito Light"/>
                <a:ea typeface="Nunito Light"/>
                <a:cs typeface="Nunito Light"/>
                <a:sym typeface="Nunito Light"/>
              </a:defRPr>
            </a:lvl7pPr>
            <a:lvl8pPr lvl="7">
              <a:lnSpc>
                <a:spcPct val="100000"/>
              </a:lnSpc>
              <a:spcBef>
                <a:spcPts val="0"/>
              </a:spcBef>
              <a:spcAft>
                <a:spcPts val="0"/>
              </a:spcAft>
              <a:buSzPts val="1400"/>
              <a:buFont typeface="Nunito Light"/>
              <a:buNone/>
              <a:defRPr>
                <a:latin typeface="Nunito Light"/>
                <a:ea typeface="Nunito Light"/>
                <a:cs typeface="Nunito Light"/>
                <a:sym typeface="Nunito Light"/>
              </a:defRPr>
            </a:lvl8pPr>
            <a:lvl9pPr lvl="8">
              <a:lnSpc>
                <a:spcPct val="100000"/>
              </a:lnSpc>
              <a:spcBef>
                <a:spcPts val="0"/>
              </a:spcBef>
              <a:spcAft>
                <a:spcPts val="0"/>
              </a:spcAft>
              <a:buSzPts val="1400"/>
              <a:buFont typeface="Nunito Light"/>
              <a:buNone/>
              <a:defRPr>
                <a:latin typeface="Nunito Light"/>
                <a:ea typeface="Nunito Light"/>
                <a:cs typeface="Nunito Light"/>
                <a:sym typeface="Nunito Light"/>
              </a:defRPr>
            </a:lvl9pPr>
          </a:lstStyle>
          <a:p/>
        </p:txBody>
      </p:sp>
      <p:sp>
        <p:nvSpPr>
          <p:cNvPr id="97" name="Google Shape;97;p16"/>
          <p:cNvSpPr txBox="1"/>
          <p:nvPr>
            <p:ph idx="18" type="subTitle"/>
          </p:nvPr>
        </p:nvSpPr>
        <p:spPr>
          <a:xfrm>
            <a:off x="3527065" y="3319697"/>
            <a:ext cx="409500" cy="611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Nunito Light"/>
              <a:buNone/>
              <a:defRPr>
                <a:latin typeface="Nunito Light"/>
                <a:ea typeface="Nunito Light"/>
                <a:cs typeface="Nunito Light"/>
                <a:sym typeface="Nunito Light"/>
              </a:defRPr>
            </a:lvl1pPr>
            <a:lvl2pPr lvl="1">
              <a:lnSpc>
                <a:spcPct val="100000"/>
              </a:lnSpc>
              <a:spcBef>
                <a:spcPts val="0"/>
              </a:spcBef>
              <a:spcAft>
                <a:spcPts val="0"/>
              </a:spcAft>
              <a:buSzPts val="1400"/>
              <a:buFont typeface="Nunito Light"/>
              <a:buNone/>
              <a:defRPr>
                <a:latin typeface="Nunito Light"/>
                <a:ea typeface="Nunito Light"/>
                <a:cs typeface="Nunito Light"/>
                <a:sym typeface="Nunito Light"/>
              </a:defRPr>
            </a:lvl2pPr>
            <a:lvl3pPr lvl="2">
              <a:lnSpc>
                <a:spcPct val="100000"/>
              </a:lnSpc>
              <a:spcBef>
                <a:spcPts val="0"/>
              </a:spcBef>
              <a:spcAft>
                <a:spcPts val="0"/>
              </a:spcAft>
              <a:buSzPts val="1400"/>
              <a:buFont typeface="Nunito Light"/>
              <a:buNone/>
              <a:defRPr>
                <a:latin typeface="Nunito Light"/>
                <a:ea typeface="Nunito Light"/>
                <a:cs typeface="Nunito Light"/>
                <a:sym typeface="Nunito Light"/>
              </a:defRPr>
            </a:lvl3pPr>
            <a:lvl4pPr lvl="3">
              <a:lnSpc>
                <a:spcPct val="100000"/>
              </a:lnSpc>
              <a:spcBef>
                <a:spcPts val="0"/>
              </a:spcBef>
              <a:spcAft>
                <a:spcPts val="0"/>
              </a:spcAft>
              <a:buSzPts val="1400"/>
              <a:buFont typeface="Nunito Light"/>
              <a:buNone/>
              <a:defRPr>
                <a:latin typeface="Nunito Light"/>
                <a:ea typeface="Nunito Light"/>
                <a:cs typeface="Nunito Light"/>
                <a:sym typeface="Nunito Light"/>
              </a:defRPr>
            </a:lvl4pPr>
            <a:lvl5pPr lvl="4">
              <a:lnSpc>
                <a:spcPct val="100000"/>
              </a:lnSpc>
              <a:spcBef>
                <a:spcPts val="0"/>
              </a:spcBef>
              <a:spcAft>
                <a:spcPts val="0"/>
              </a:spcAft>
              <a:buSzPts val="1400"/>
              <a:buFont typeface="Nunito Light"/>
              <a:buNone/>
              <a:defRPr>
                <a:latin typeface="Nunito Light"/>
                <a:ea typeface="Nunito Light"/>
                <a:cs typeface="Nunito Light"/>
                <a:sym typeface="Nunito Light"/>
              </a:defRPr>
            </a:lvl5pPr>
            <a:lvl6pPr lvl="5">
              <a:lnSpc>
                <a:spcPct val="100000"/>
              </a:lnSpc>
              <a:spcBef>
                <a:spcPts val="0"/>
              </a:spcBef>
              <a:spcAft>
                <a:spcPts val="0"/>
              </a:spcAft>
              <a:buSzPts val="1400"/>
              <a:buFont typeface="Nunito Light"/>
              <a:buNone/>
              <a:defRPr>
                <a:latin typeface="Nunito Light"/>
                <a:ea typeface="Nunito Light"/>
                <a:cs typeface="Nunito Light"/>
                <a:sym typeface="Nunito Light"/>
              </a:defRPr>
            </a:lvl6pPr>
            <a:lvl7pPr lvl="6">
              <a:lnSpc>
                <a:spcPct val="100000"/>
              </a:lnSpc>
              <a:spcBef>
                <a:spcPts val="0"/>
              </a:spcBef>
              <a:spcAft>
                <a:spcPts val="0"/>
              </a:spcAft>
              <a:buSzPts val="1400"/>
              <a:buFont typeface="Nunito Light"/>
              <a:buNone/>
              <a:defRPr>
                <a:latin typeface="Nunito Light"/>
                <a:ea typeface="Nunito Light"/>
                <a:cs typeface="Nunito Light"/>
                <a:sym typeface="Nunito Light"/>
              </a:defRPr>
            </a:lvl7pPr>
            <a:lvl8pPr lvl="7">
              <a:lnSpc>
                <a:spcPct val="100000"/>
              </a:lnSpc>
              <a:spcBef>
                <a:spcPts val="0"/>
              </a:spcBef>
              <a:spcAft>
                <a:spcPts val="0"/>
              </a:spcAft>
              <a:buSzPts val="1400"/>
              <a:buFont typeface="Nunito Light"/>
              <a:buNone/>
              <a:defRPr>
                <a:latin typeface="Nunito Light"/>
                <a:ea typeface="Nunito Light"/>
                <a:cs typeface="Nunito Light"/>
                <a:sym typeface="Nunito Light"/>
              </a:defRPr>
            </a:lvl8pPr>
            <a:lvl9pPr lvl="8">
              <a:lnSpc>
                <a:spcPct val="100000"/>
              </a:lnSpc>
              <a:spcBef>
                <a:spcPts val="0"/>
              </a:spcBef>
              <a:spcAft>
                <a:spcPts val="0"/>
              </a:spcAft>
              <a:buSzPts val="1400"/>
              <a:buFont typeface="Nunito Light"/>
              <a:buNone/>
              <a:defRPr>
                <a:latin typeface="Nunito Light"/>
                <a:ea typeface="Nunito Light"/>
                <a:cs typeface="Nunito Light"/>
                <a:sym typeface="Nunito Light"/>
              </a:defRPr>
            </a:lvl9pPr>
          </a:lstStyle>
          <a:p/>
        </p:txBody>
      </p:sp>
      <p:sp>
        <p:nvSpPr>
          <p:cNvPr id="98" name="Google Shape;98;p16"/>
          <p:cNvSpPr txBox="1"/>
          <p:nvPr>
            <p:ph idx="19" type="subTitle"/>
          </p:nvPr>
        </p:nvSpPr>
        <p:spPr>
          <a:xfrm>
            <a:off x="1203900" y="3328416"/>
            <a:ext cx="2323200" cy="6720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1pPr>
            <a:lvl2pPr lvl="1">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2pPr>
            <a:lvl3pPr lvl="2">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3pPr>
            <a:lvl4pPr lvl="3">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4pPr>
            <a:lvl5pPr lvl="4">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5pPr>
            <a:lvl6pPr lvl="5">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6pPr>
            <a:lvl7pPr lvl="6">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7pPr>
            <a:lvl8pPr lvl="7">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8pPr>
            <a:lvl9pPr lvl="8">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9pPr>
          </a:lstStyle>
          <a:p/>
        </p:txBody>
      </p:sp>
      <p:sp>
        <p:nvSpPr>
          <p:cNvPr id="99" name="Google Shape;99;p16"/>
          <p:cNvSpPr txBox="1"/>
          <p:nvPr>
            <p:ph idx="20" type="subTitle"/>
          </p:nvPr>
        </p:nvSpPr>
        <p:spPr>
          <a:xfrm>
            <a:off x="4038550" y="3319272"/>
            <a:ext cx="2323200" cy="6720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1pPr>
            <a:lvl2pPr lvl="1">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2pPr>
            <a:lvl3pPr lvl="2">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3pPr>
            <a:lvl4pPr lvl="3">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4pPr>
            <a:lvl5pPr lvl="4">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5pPr>
            <a:lvl6pPr lvl="5">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6pPr>
            <a:lvl7pPr lvl="6">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7pPr>
            <a:lvl8pPr lvl="7">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8pPr>
            <a:lvl9pPr lvl="8">
              <a:lnSpc>
                <a:spcPct val="100000"/>
              </a:lnSpc>
              <a:spcBef>
                <a:spcPts val="0"/>
              </a:spcBef>
              <a:spcAft>
                <a:spcPts val="0"/>
              </a:spcAft>
              <a:buSzPts val="1800"/>
              <a:buFont typeface="Manrope SemiBold"/>
              <a:buNone/>
              <a:defRPr sz="1800">
                <a:latin typeface="Manrope SemiBold"/>
                <a:ea typeface="Manrope SemiBold"/>
                <a:cs typeface="Manrope SemiBold"/>
                <a:sym typeface="Manrope SemiBold"/>
              </a:defRPr>
            </a:lvl9pPr>
          </a:lstStyle>
          <a:p/>
        </p:txBody>
      </p:sp>
      <p:sp>
        <p:nvSpPr>
          <p:cNvPr id="100" name="Google Shape;100;p16"/>
          <p:cNvSpPr/>
          <p:nvPr/>
        </p:nvSpPr>
        <p:spPr>
          <a:xfrm>
            <a:off x="283475" y="4418000"/>
            <a:ext cx="7114200" cy="725400"/>
          </a:xfrm>
          <a:prstGeom prst="round2SameRect">
            <a:avLst>
              <a:gd fmla="val 30035" name="adj1"/>
              <a:gd fmla="val 0" name="adj2"/>
            </a:avLst>
          </a:prstGeom>
          <a:solidFill>
            <a:schemeClr val="accent4"/>
          </a:solidFill>
          <a:ln>
            <a:noFill/>
          </a:ln>
          <a:effectLst>
            <a:outerShdw blurRad="428625" rotWithShape="0" algn="bl" dir="12420000" dist="47625">
              <a:schemeClr val="dk1">
                <a:alpha val="471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anrope Light"/>
              <a:ea typeface="Manrope Light"/>
              <a:cs typeface="Manrope Light"/>
              <a:sym typeface="Manrope Light"/>
            </a:endParaRPr>
          </a:p>
        </p:txBody>
      </p:sp>
      <p:sp>
        <p:nvSpPr>
          <p:cNvPr id="101" name="Google Shape;101;p16"/>
          <p:cNvSpPr txBox="1"/>
          <p:nvPr>
            <p:ph type="title"/>
          </p:nvPr>
        </p:nvSpPr>
        <p:spPr>
          <a:xfrm>
            <a:off x="283475" y="475500"/>
            <a:ext cx="6382500" cy="572100"/>
          </a:xfrm>
          <a:prstGeom prst="rect">
            <a:avLst/>
          </a:prstGeom>
        </p:spPr>
        <p:txBody>
          <a:bodyPr anchorCtr="0" anchor="t" bIns="0" lIns="0" spcFirstLastPara="1" rIns="0" wrap="square" tIns="0">
            <a:noAutofit/>
          </a:bodyPr>
          <a:lstStyle>
            <a:lvl1pPr lvl="0">
              <a:spcBef>
                <a:spcPts val="0"/>
              </a:spcBef>
              <a:spcAft>
                <a:spcPts val="0"/>
              </a:spcAft>
              <a:buSzPts val="3000"/>
              <a:buFont typeface="Manrope"/>
              <a:buNone/>
              <a:defRPr sz="3000"/>
            </a:lvl1pPr>
            <a:lvl2pPr lvl="1">
              <a:spcBef>
                <a:spcPts val="0"/>
              </a:spcBef>
              <a:spcAft>
                <a:spcPts val="0"/>
              </a:spcAft>
              <a:buSzPts val="3000"/>
              <a:buFont typeface="Manrope"/>
              <a:buNone/>
              <a:defRPr sz="3000"/>
            </a:lvl2pPr>
            <a:lvl3pPr lvl="2">
              <a:spcBef>
                <a:spcPts val="0"/>
              </a:spcBef>
              <a:spcAft>
                <a:spcPts val="0"/>
              </a:spcAft>
              <a:buSzPts val="3000"/>
              <a:buFont typeface="Manrope"/>
              <a:buNone/>
              <a:defRPr sz="3000"/>
            </a:lvl3pPr>
            <a:lvl4pPr lvl="3">
              <a:spcBef>
                <a:spcPts val="0"/>
              </a:spcBef>
              <a:spcAft>
                <a:spcPts val="0"/>
              </a:spcAft>
              <a:buSzPts val="3000"/>
              <a:buFont typeface="Manrope"/>
              <a:buNone/>
              <a:defRPr sz="3000"/>
            </a:lvl4pPr>
            <a:lvl5pPr lvl="4">
              <a:spcBef>
                <a:spcPts val="0"/>
              </a:spcBef>
              <a:spcAft>
                <a:spcPts val="0"/>
              </a:spcAft>
              <a:buSzPts val="3000"/>
              <a:buFont typeface="Manrope"/>
              <a:buNone/>
              <a:defRPr sz="3000"/>
            </a:lvl5pPr>
            <a:lvl6pPr lvl="5">
              <a:spcBef>
                <a:spcPts val="0"/>
              </a:spcBef>
              <a:spcAft>
                <a:spcPts val="0"/>
              </a:spcAft>
              <a:buSzPts val="3000"/>
              <a:buFont typeface="Manrope"/>
              <a:buNone/>
              <a:defRPr sz="3000"/>
            </a:lvl6pPr>
            <a:lvl7pPr lvl="6">
              <a:spcBef>
                <a:spcPts val="0"/>
              </a:spcBef>
              <a:spcAft>
                <a:spcPts val="0"/>
              </a:spcAft>
              <a:buSzPts val="3000"/>
              <a:buFont typeface="Manrope"/>
              <a:buNone/>
              <a:defRPr sz="3000"/>
            </a:lvl7pPr>
            <a:lvl8pPr lvl="7">
              <a:spcBef>
                <a:spcPts val="0"/>
              </a:spcBef>
              <a:spcAft>
                <a:spcPts val="0"/>
              </a:spcAft>
              <a:buSzPts val="3000"/>
              <a:buFont typeface="Manrope"/>
              <a:buNone/>
              <a:defRPr sz="3000"/>
            </a:lvl8pPr>
            <a:lvl9pPr lvl="8">
              <a:spcBef>
                <a:spcPts val="0"/>
              </a:spcBef>
              <a:spcAft>
                <a:spcPts val="0"/>
              </a:spcAft>
              <a:buSzPts val="3000"/>
              <a:buFont typeface="Manrope"/>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3 cards">
  <p:cSld name="CUSTOM_1">
    <p:spTree>
      <p:nvGrpSpPr>
        <p:cNvPr id="102" name="Shape 102"/>
        <p:cNvGrpSpPr/>
        <p:nvPr/>
      </p:nvGrpSpPr>
      <p:grpSpPr>
        <a:xfrm>
          <a:off x="0" y="0"/>
          <a:ext cx="0" cy="0"/>
          <a:chOff x="0" y="0"/>
          <a:chExt cx="0" cy="0"/>
        </a:xfrm>
      </p:grpSpPr>
      <p:sp>
        <p:nvSpPr>
          <p:cNvPr id="103" name="Google Shape;103;p17"/>
          <p:cNvSpPr txBox="1"/>
          <p:nvPr>
            <p:ph type="title"/>
          </p:nvPr>
        </p:nvSpPr>
        <p:spPr>
          <a:xfrm>
            <a:off x="283475" y="666550"/>
            <a:ext cx="5623500" cy="501900"/>
          </a:xfrm>
          <a:prstGeom prst="rect">
            <a:avLst/>
          </a:prstGeom>
        </p:spPr>
        <p:txBody>
          <a:bodyPr anchorCtr="0" anchor="t"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17"/>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105" name="Google Shape;105;p17"/>
          <p:cNvSpPr/>
          <p:nvPr>
            <p:ph idx="2" type="pic"/>
          </p:nvPr>
        </p:nvSpPr>
        <p:spPr>
          <a:xfrm>
            <a:off x="283475" y="1426475"/>
            <a:ext cx="2760300" cy="1812300"/>
          </a:xfrm>
          <a:prstGeom prst="round2SameRect">
            <a:avLst>
              <a:gd fmla="val 16667" name="adj1"/>
              <a:gd fmla="val 0" name="adj2"/>
            </a:avLst>
          </a:prstGeom>
          <a:noFill/>
          <a:ln>
            <a:noFill/>
          </a:ln>
        </p:spPr>
      </p:sp>
      <p:sp>
        <p:nvSpPr>
          <p:cNvPr id="106" name="Google Shape;106;p17"/>
          <p:cNvSpPr/>
          <p:nvPr>
            <p:ph idx="3" type="pic"/>
          </p:nvPr>
        </p:nvSpPr>
        <p:spPr>
          <a:xfrm>
            <a:off x="3191850" y="1426475"/>
            <a:ext cx="2760300" cy="1812300"/>
          </a:xfrm>
          <a:prstGeom prst="round2SameRect">
            <a:avLst>
              <a:gd fmla="val 16667" name="adj1"/>
              <a:gd fmla="val 0" name="adj2"/>
            </a:avLst>
          </a:prstGeom>
          <a:noFill/>
          <a:ln>
            <a:noFill/>
          </a:ln>
        </p:spPr>
      </p:sp>
      <p:sp>
        <p:nvSpPr>
          <p:cNvPr id="107" name="Google Shape;107;p17"/>
          <p:cNvSpPr/>
          <p:nvPr>
            <p:ph idx="4" type="pic"/>
          </p:nvPr>
        </p:nvSpPr>
        <p:spPr>
          <a:xfrm>
            <a:off x="6100225" y="1426475"/>
            <a:ext cx="2760300" cy="1812300"/>
          </a:xfrm>
          <a:prstGeom prst="round2SameRect">
            <a:avLst>
              <a:gd fmla="val 16667" name="adj1"/>
              <a:gd fmla="val 0" name="adj2"/>
            </a:avLst>
          </a:prstGeom>
          <a:noFill/>
          <a:ln>
            <a:noFill/>
          </a:ln>
        </p:spPr>
      </p:sp>
      <p:sp>
        <p:nvSpPr>
          <p:cNvPr id="108" name="Google Shape;108;p17"/>
          <p:cNvSpPr txBox="1"/>
          <p:nvPr>
            <p:ph idx="5" type="subTitle"/>
          </p:nvPr>
        </p:nvSpPr>
        <p:spPr>
          <a:xfrm>
            <a:off x="475500" y="3383025"/>
            <a:ext cx="2384400" cy="241500"/>
          </a:xfrm>
          <a:prstGeom prst="rect">
            <a:avLst/>
          </a:prstGeom>
        </p:spPr>
        <p:txBody>
          <a:bodyPr anchorCtr="0" anchor="b" bIns="0" lIns="0" spcFirstLastPara="1" rIns="0" wrap="square" tIns="0">
            <a:noAutofit/>
          </a:bodyPr>
          <a:lstStyle>
            <a:lvl1pPr lvl="0">
              <a:lnSpc>
                <a:spcPct val="100000"/>
              </a:lnSpc>
              <a:spcBef>
                <a:spcPts val="0"/>
              </a:spcBef>
              <a:spcAft>
                <a:spcPts val="0"/>
              </a:spcAft>
              <a:buClr>
                <a:schemeClr val="accent1"/>
              </a:buClr>
              <a:buSzPts val="1600"/>
              <a:buFont typeface="Manrope SemiBold"/>
              <a:buNone/>
              <a:defRPr sz="1600">
                <a:solidFill>
                  <a:schemeClr val="accent1"/>
                </a:solidFill>
                <a:latin typeface="Manrope SemiBold"/>
                <a:ea typeface="Manrope SemiBold"/>
                <a:cs typeface="Manrope SemiBold"/>
                <a:sym typeface="Manrope SemiBold"/>
              </a:defRPr>
            </a:lvl1pPr>
            <a:lvl2pPr lvl="1">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2pPr>
            <a:lvl3pPr lvl="2">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3pPr>
            <a:lvl4pPr lvl="3">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4pPr>
            <a:lvl5pPr lvl="4">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5pPr>
            <a:lvl6pPr lvl="5">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6pPr>
            <a:lvl7pPr lvl="6">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7pPr>
            <a:lvl8pPr lvl="7">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8pPr>
            <a:lvl9pPr lvl="8">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9pPr>
          </a:lstStyle>
          <a:p/>
        </p:txBody>
      </p:sp>
      <p:sp>
        <p:nvSpPr>
          <p:cNvPr id="109" name="Google Shape;109;p17"/>
          <p:cNvSpPr txBox="1"/>
          <p:nvPr>
            <p:ph idx="6" type="subTitle"/>
          </p:nvPr>
        </p:nvSpPr>
        <p:spPr>
          <a:xfrm>
            <a:off x="473025" y="3690926"/>
            <a:ext cx="2384400" cy="2961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000"/>
              <a:buFont typeface="Manrope"/>
              <a:buNone/>
              <a:defRPr sz="1000">
                <a:latin typeface="Manrope"/>
                <a:ea typeface="Manrope"/>
                <a:cs typeface="Manrope"/>
                <a:sym typeface="Manrope"/>
              </a:defRPr>
            </a:lvl1pPr>
            <a:lvl2pPr lvl="1">
              <a:lnSpc>
                <a:spcPct val="100000"/>
              </a:lnSpc>
              <a:spcBef>
                <a:spcPts val="0"/>
              </a:spcBef>
              <a:spcAft>
                <a:spcPts val="0"/>
              </a:spcAft>
              <a:buSzPts val="1000"/>
              <a:buFont typeface="Manrope"/>
              <a:buNone/>
              <a:defRPr sz="1000">
                <a:latin typeface="Manrope"/>
                <a:ea typeface="Manrope"/>
                <a:cs typeface="Manrope"/>
                <a:sym typeface="Manrope"/>
              </a:defRPr>
            </a:lvl2pPr>
            <a:lvl3pPr lvl="2">
              <a:lnSpc>
                <a:spcPct val="100000"/>
              </a:lnSpc>
              <a:spcBef>
                <a:spcPts val="0"/>
              </a:spcBef>
              <a:spcAft>
                <a:spcPts val="0"/>
              </a:spcAft>
              <a:buSzPts val="1000"/>
              <a:buFont typeface="Manrope"/>
              <a:buNone/>
              <a:defRPr sz="1000">
                <a:latin typeface="Manrope"/>
                <a:ea typeface="Manrope"/>
                <a:cs typeface="Manrope"/>
                <a:sym typeface="Manrope"/>
              </a:defRPr>
            </a:lvl3pPr>
            <a:lvl4pPr lvl="3">
              <a:lnSpc>
                <a:spcPct val="100000"/>
              </a:lnSpc>
              <a:spcBef>
                <a:spcPts val="0"/>
              </a:spcBef>
              <a:spcAft>
                <a:spcPts val="0"/>
              </a:spcAft>
              <a:buSzPts val="1000"/>
              <a:buFont typeface="Manrope"/>
              <a:buNone/>
              <a:defRPr sz="1000">
                <a:latin typeface="Manrope"/>
                <a:ea typeface="Manrope"/>
                <a:cs typeface="Manrope"/>
                <a:sym typeface="Manrope"/>
              </a:defRPr>
            </a:lvl4pPr>
            <a:lvl5pPr lvl="4">
              <a:lnSpc>
                <a:spcPct val="100000"/>
              </a:lnSpc>
              <a:spcBef>
                <a:spcPts val="0"/>
              </a:spcBef>
              <a:spcAft>
                <a:spcPts val="0"/>
              </a:spcAft>
              <a:buSzPts val="1000"/>
              <a:buFont typeface="Manrope"/>
              <a:buNone/>
              <a:defRPr sz="1000">
                <a:latin typeface="Manrope"/>
                <a:ea typeface="Manrope"/>
                <a:cs typeface="Manrope"/>
                <a:sym typeface="Manrope"/>
              </a:defRPr>
            </a:lvl5pPr>
            <a:lvl6pPr lvl="5">
              <a:lnSpc>
                <a:spcPct val="100000"/>
              </a:lnSpc>
              <a:spcBef>
                <a:spcPts val="0"/>
              </a:spcBef>
              <a:spcAft>
                <a:spcPts val="0"/>
              </a:spcAft>
              <a:buSzPts val="1000"/>
              <a:buFont typeface="Manrope"/>
              <a:buNone/>
              <a:defRPr sz="1000">
                <a:latin typeface="Manrope"/>
                <a:ea typeface="Manrope"/>
                <a:cs typeface="Manrope"/>
                <a:sym typeface="Manrope"/>
              </a:defRPr>
            </a:lvl6pPr>
            <a:lvl7pPr lvl="6">
              <a:lnSpc>
                <a:spcPct val="100000"/>
              </a:lnSpc>
              <a:spcBef>
                <a:spcPts val="0"/>
              </a:spcBef>
              <a:spcAft>
                <a:spcPts val="0"/>
              </a:spcAft>
              <a:buSzPts val="1000"/>
              <a:buFont typeface="Manrope"/>
              <a:buNone/>
              <a:defRPr sz="1000">
                <a:latin typeface="Manrope"/>
                <a:ea typeface="Manrope"/>
                <a:cs typeface="Manrope"/>
                <a:sym typeface="Manrope"/>
              </a:defRPr>
            </a:lvl7pPr>
            <a:lvl8pPr lvl="7">
              <a:lnSpc>
                <a:spcPct val="100000"/>
              </a:lnSpc>
              <a:spcBef>
                <a:spcPts val="0"/>
              </a:spcBef>
              <a:spcAft>
                <a:spcPts val="0"/>
              </a:spcAft>
              <a:buSzPts val="1000"/>
              <a:buFont typeface="Manrope"/>
              <a:buNone/>
              <a:defRPr sz="1000">
                <a:latin typeface="Manrope"/>
                <a:ea typeface="Manrope"/>
                <a:cs typeface="Manrope"/>
                <a:sym typeface="Manrope"/>
              </a:defRPr>
            </a:lvl8pPr>
            <a:lvl9pPr lvl="8">
              <a:lnSpc>
                <a:spcPct val="100000"/>
              </a:lnSpc>
              <a:spcBef>
                <a:spcPts val="0"/>
              </a:spcBef>
              <a:spcAft>
                <a:spcPts val="0"/>
              </a:spcAft>
              <a:buSzPts val="1000"/>
              <a:buFont typeface="Manrope"/>
              <a:buNone/>
              <a:defRPr sz="1000">
                <a:latin typeface="Manrope"/>
                <a:ea typeface="Manrope"/>
                <a:cs typeface="Manrope"/>
                <a:sym typeface="Manrope"/>
              </a:defRPr>
            </a:lvl9pPr>
          </a:lstStyle>
          <a:p/>
        </p:txBody>
      </p:sp>
      <p:sp>
        <p:nvSpPr>
          <p:cNvPr id="110" name="Google Shape;110;p17"/>
          <p:cNvSpPr txBox="1"/>
          <p:nvPr>
            <p:ph idx="7" type="subTitle"/>
          </p:nvPr>
        </p:nvSpPr>
        <p:spPr>
          <a:xfrm>
            <a:off x="475500" y="4170600"/>
            <a:ext cx="2384400" cy="5019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1000"/>
              <a:buNone/>
              <a:defRPr sz="1000"/>
            </a:lvl1pPr>
            <a:lvl2pPr lvl="1">
              <a:lnSpc>
                <a:spcPct val="100000"/>
              </a:lnSpc>
              <a:spcBef>
                <a:spcPts val="0"/>
              </a:spcBef>
              <a:spcAft>
                <a:spcPts val="0"/>
              </a:spcAft>
              <a:buSzPts val="1000"/>
              <a:buNone/>
              <a:defRPr sz="1000"/>
            </a:lvl2pPr>
            <a:lvl3pPr lvl="2">
              <a:lnSpc>
                <a:spcPct val="100000"/>
              </a:lnSpc>
              <a:spcBef>
                <a:spcPts val="0"/>
              </a:spcBef>
              <a:spcAft>
                <a:spcPts val="0"/>
              </a:spcAft>
              <a:buSzPts val="1000"/>
              <a:buNone/>
              <a:defRPr sz="1000"/>
            </a:lvl3pPr>
            <a:lvl4pPr lvl="3">
              <a:lnSpc>
                <a:spcPct val="100000"/>
              </a:lnSpc>
              <a:spcBef>
                <a:spcPts val="0"/>
              </a:spcBef>
              <a:spcAft>
                <a:spcPts val="0"/>
              </a:spcAft>
              <a:buSzPts val="1000"/>
              <a:buNone/>
              <a:defRPr sz="1000"/>
            </a:lvl4pPr>
            <a:lvl5pPr lvl="4">
              <a:lnSpc>
                <a:spcPct val="100000"/>
              </a:lnSpc>
              <a:spcBef>
                <a:spcPts val="0"/>
              </a:spcBef>
              <a:spcAft>
                <a:spcPts val="0"/>
              </a:spcAft>
              <a:buSzPts val="1000"/>
              <a:buNone/>
              <a:defRPr sz="1000"/>
            </a:lvl5pPr>
            <a:lvl6pPr lvl="5">
              <a:lnSpc>
                <a:spcPct val="100000"/>
              </a:lnSpc>
              <a:spcBef>
                <a:spcPts val="0"/>
              </a:spcBef>
              <a:spcAft>
                <a:spcPts val="0"/>
              </a:spcAft>
              <a:buSzPts val="1000"/>
              <a:buNone/>
              <a:defRPr sz="1000"/>
            </a:lvl6pPr>
            <a:lvl7pPr lvl="6">
              <a:lnSpc>
                <a:spcPct val="100000"/>
              </a:lnSpc>
              <a:spcBef>
                <a:spcPts val="0"/>
              </a:spcBef>
              <a:spcAft>
                <a:spcPts val="0"/>
              </a:spcAft>
              <a:buSzPts val="1000"/>
              <a:buNone/>
              <a:defRPr sz="1000"/>
            </a:lvl7pPr>
            <a:lvl8pPr lvl="7">
              <a:lnSpc>
                <a:spcPct val="100000"/>
              </a:lnSpc>
              <a:spcBef>
                <a:spcPts val="0"/>
              </a:spcBef>
              <a:spcAft>
                <a:spcPts val="0"/>
              </a:spcAft>
              <a:buSzPts val="1000"/>
              <a:buNone/>
              <a:defRPr sz="1000"/>
            </a:lvl8pPr>
            <a:lvl9pPr lvl="8">
              <a:lnSpc>
                <a:spcPct val="100000"/>
              </a:lnSpc>
              <a:spcBef>
                <a:spcPts val="0"/>
              </a:spcBef>
              <a:spcAft>
                <a:spcPts val="0"/>
              </a:spcAft>
              <a:buSzPts val="1000"/>
              <a:buNone/>
              <a:defRPr sz="1000"/>
            </a:lvl9pPr>
          </a:lstStyle>
          <a:p/>
        </p:txBody>
      </p:sp>
      <p:sp>
        <p:nvSpPr>
          <p:cNvPr id="111" name="Google Shape;111;p17"/>
          <p:cNvSpPr txBox="1"/>
          <p:nvPr>
            <p:ph idx="8" type="subTitle"/>
          </p:nvPr>
        </p:nvSpPr>
        <p:spPr>
          <a:xfrm>
            <a:off x="3381050" y="3382950"/>
            <a:ext cx="2384400" cy="241500"/>
          </a:xfrm>
          <a:prstGeom prst="rect">
            <a:avLst/>
          </a:prstGeom>
        </p:spPr>
        <p:txBody>
          <a:bodyPr anchorCtr="0" anchor="b" bIns="0" lIns="0" spcFirstLastPara="1" rIns="0" wrap="square" tIns="0">
            <a:noAutofit/>
          </a:bodyPr>
          <a:lstStyle>
            <a:lvl1pPr lvl="0">
              <a:lnSpc>
                <a:spcPct val="100000"/>
              </a:lnSpc>
              <a:spcBef>
                <a:spcPts val="0"/>
              </a:spcBef>
              <a:spcAft>
                <a:spcPts val="0"/>
              </a:spcAft>
              <a:buClr>
                <a:schemeClr val="accent1"/>
              </a:buClr>
              <a:buSzPts val="1600"/>
              <a:buFont typeface="Manrope SemiBold"/>
              <a:buNone/>
              <a:defRPr sz="1600">
                <a:solidFill>
                  <a:schemeClr val="accent1"/>
                </a:solidFill>
                <a:latin typeface="Manrope SemiBold"/>
                <a:ea typeface="Manrope SemiBold"/>
                <a:cs typeface="Manrope SemiBold"/>
                <a:sym typeface="Manrope SemiBold"/>
              </a:defRPr>
            </a:lvl1pPr>
            <a:lvl2pPr lvl="1">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2pPr>
            <a:lvl3pPr lvl="2">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3pPr>
            <a:lvl4pPr lvl="3">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4pPr>
            <a:lvl5pPr lvl="4">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5pPr>
            <a:lvl6pPr lvl="5">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6pPr>
            <a:lvl7pPr lvl="6">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7pPr>
            <a:lvl8pPr lvl="7">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8pPr>
            <a:lvl9pPr lvl="8">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9pPr>
          </a:lstStyle>
          <a:p/>
        </p:txBody>
      </p:sp>
      <p:sp>
        <p:nvSpPr>
          <p:cNvPr id="112" name="Google Shape;112;p17"/>
          <p:cNvSpPr txBox="1"/>
          <p:nvPr>
            <p:ph idx="9" type="subTitle"/>
          </p:nvPr>
        </p:nvSpPr>
        <p:spPr>
          <a:xfrm>
            <a:off x="3378575" y="3690926"/>
            <a:ext cx="2384400" cy="2961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000"/>
              <a:buFont typeface="Manrope"/>
              <a:buNone/>
              <a:defRPr sz="1000">
                <a:latin typeface="Manrope"/>
                <a:ea typeface="Manrope"/>
                <a:cs typeface="Manrope"/>
                <a:sym typeface="Manrope"/>
              </a:defRPr>
            </a:lvl1pPr>
            <a:lvl2pPr lvl="1">
              <a:lnSpc>
                <a:spcPct val="100000"/>
              </a:lnSpc>
              <a:spcBef>
                <a:spcPts val="0"/>
              </a:spcBef>
              <a:spcAft>
                <a:spcPts val="0"/>
              </a:spcAft>
              <a:buSzPts val="1000"/>
              <a:buFont typeface="Manrope"/>
              <a:buNone/>
              <a:defRPr sz="1000">
                <a:latin typeface="Manrope"/>
                <a:ea typeface="Manrope"/>
                <a:cs typeface="Manrope"/>
                <a:sym typeface="Manrope"/>
              </a:defRPr>
            </a:lvl2pPr>
            <a:lvl3pPr lvl="2">
              <a:lnSpc>
                <a:spcPct val="100000"/>
              </a:lnSpc>
              <a:spcBef>
                <a:spcPts val="0"/>
              </a:spcBef>
              <a:spcAft>
                <a:spcPts val="0"/>
              </a:spcAft>
              <a:buSzPts val="1000"/>
              <a:buFont typeface="Manrope"/>
              <a:buNone/>
              <a:defRPr sz="1000">
                <a:latin typeface="Manrope"/>
                <a:ea typeface="Manrope"/>
                <a:cs typeface="Manrope"/>
                <a:sym typeface="Manrope"/>
              </a:defRPr>
            </a:lvl3pPr>
            <a:lvl4pPr lvl="3">
              <a:lnSpc>
                <a:spcPct val="100000"/>
              </a:lnSpc>
              <a:spcBef>
                <a:spcPts val="0"/>
              </a:spcBef>
              <a:spcAft>
                <a:spcPts val="0"/>
              </a:spcAft>
              <a:buSzPts val="1000"/>
              <a:buFont typeface="Manrope"/>
              <a:buNone/>
              <a:defRPr sz="1000">
                <a:latin typeface="Manrope"/>
                <a:ea typeface="Manrope"/>
                <a:cs typeface="Manrope"/>
                <a:sym typeface="Manrope"/>
              </a:defRPr>
            </a:lvl4pPr>
            <a:lvl5pPr lvl="4">
              <a:lnSpc>
                <a:spcPct val="100000"/>
              </a:lnSpc>
              <a:spcBef>
                <a:spcPts val="0"/>
              </a:spcBef>
              <a:spcAft>
                <a:spcPts val="0"/>
              </a:spcAft>
              <a:buSzPts val="1000"/>
              <a:buFont typeface="Manrope"/>
              <a:buNone/>
              <a:defRPr sz="1000">
                <a:latin typeface="Manrope"/>
                <a:ea typeface="Manrope"/>
                <a:cs typeface="Manrope"/>
                <a:sym typeface="Manrope"/>
              </a:defRPr>
            </a:lvl5pPr>
            <a:lvl6pPr lvl="5">
              <a:lnSpc>
                <a:spcPct val="100000"/>
              </a:lnSpc>
              <a:spcBef>
                <a:spcPts val="0"/>
              </a:spcBef>
              <a:spcAft>
                <a:spcPts val="0"/>
              </a:spcAft>
              <a:buSzPts val="1000"/>
              <a:buFont typeface="Manrope"/>
              <a:buNone/>
              <a:defRPr sz="1000">
                <a:latin typeface="Manrope"/>
                <a:ea typeface="Manrope"/>
                <a:cs typeface="Manrope"/>
                <a:sym typeface="Manrope"/>
              </a:defRPr>
            </a:lvl6pPr>
            <a:lvl7pPr lvl="6">
              <a:lnSpc>
                <a:spcPct val="100000"/>
              </a:lnSpc>
              <a:spcBef>
                <a:spcPts val="0"/>
              </a:spcBef>
              <a:spcAft>
                <a:spcPts val="0"/>
              </a:spcAft>
              <a:buSzPts val="1000"/>
              <a:buFont typeface="Manrope"/>
              <a:buNone/>
              <a:defRPr sz="1000">
                <a:latin typeface="Manrope"/>
                <a:ea typeface="Manrope"/>
                <a:cs typeface="Manrope"/>
                <a:sym typeface="Manrope"/>
              </a:defRPr>
            </a:lvl7pPr>
            <a:lvl8pPr lvl="7">
              <a:lnSpc>
                <a:spcPct val="100000"/>
              </a:lnSpc>
              <a:spcBef>
                <a:spcPts val="0"/>
              </a:spcBef>
              <a:spcAft>
                <a:spcPts val="0"/>
              </a:spcAft>
              <a:buSzPts val="1000"/>
              <a:buFont typeface="Manrope"/>
              <a:buNone/>
              <a:defRPr sz="1000">
                <a:latin typeface="Manrope"/>
                <a:ea typeface="Manrope"/>
                <a:cs typeface="Manrope"/>
                <a:sym typeface="Manrope"/>
              </a:defRPr>
            </a:lvl8pPr>
            <a:lvl9pPr lvl="8">
              <a:lnSpc>
                <a:spcPct val="100000"/>
              </a:lnSpc>
              <a:spcBef>
                <a:spcPts val="0"/>
              </a:spcBef>
              <a:spcAft>
                <a:spcPts val="0"/>
              </a:spcAft>
              <a:buSzPts val="1000"/>
              <a:buFont typeface="Manrope"/>
              <a:buNone/>
              <a:defRPr sz="1000">
                <a:latin typeface="Manrope"/>
                <a:ea typeface="Manrope"/>
                <a:cs typeface="Manrope"/>
                <a:sym typeface="Manrope"/>
              </a:defRPr>
            </a:lvl9pPr>
          </a:lstStyle>
          <a:p/>
        </p:txBody>
      </p:sp>
      <p:sp>
        <p:nvSpPr>
          <p:cNvPr id="113" name="Google Shape;113;p17"/>
          <p:cNvSpPr txBox="1"/>
          <p:nvPr>
            <p:ph idx="13" type="subTitle"/>
          </p:nvPr>
        </p:nvSpPr>
        <p:spPr>
          <a:xfrm>
            <a:off x="3381050" y="4170600"/>
            <a:ext cx="2384400" cy="5019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1000"/>
              <a:buNone/>
              <a:defRPr sz="1000"/>
            </a:lvl1pPr>
            <a:lvl2pPr lvl="1">
              <a:lnSpc>
                <a:spcPct val="100000"/>
              </a:lnSpc>
              <a:spcBef>
                <a:spcPts val="0"/>
              </a:spcBef>
              <a:spcAft>
                <a:spcPts val="0"/>
              </a:spcAft>
              <a:buSzPts val="1000"/>
              <a:buNone/>
              <a:defRPr sz="1000"/>
            </a:lvl2pPr>
            <a:lvl3pPr lvl="2">
              <a:lnSpc>
                <a:spcPct val="100000"/>
              </a:lnSpc>
              <a:spcBef>
                <a:spcPts val="0"/>
              </a:spcBef>
              <a:spcAft>
                <a:spcPts val="0"/>
              </a:spcAft>
              <a:buSzPts val="1000"/>
              <a:buNone/>
              <a:defRPr sz="1000"/>
            </a:lvl3pPr>
            <a:lvl4pPr lvl="3">
              <a:lnSpc>
                <a:spcPct val="100000"/>
              </a:lnSpc>
              <a:spcBef>
                <a:spcPts val="0"/>
              </a:spcBef>
              <a:spcAft>
                <a:spcPts val="0"/>
              </a:spcAft>
              <a:buSzPts val="1000"/>
              <a:buNone/>
              <a:defRPr sz="1000"/>
            </a:lvl4pPr>
            <a:lvl5pPr lvl="4">
              <a:lnSpc>
                <a:spcPct val="100000"/>
              </a:lnSpc>
              <a:spcBef>
                <a:spcPts val="0"/>
              </a:spcBef>
              <a:spcAft>
                <a:spcPts val="0"/>
              </a:spcAft>
              <a:buSzPts val="1000"/>
              <a:buNone/>
              <a:defRPr sz="1000"/>
            </a:lvl5pPr>
            <a:lvl6pPr lvl="5">
              <a:lnSpc>
                <a:spcPct val="100000"/>
              </a:lnSpc>
              <a:spcBef>
                <a:spcPts val="0"/>
              </a:spcBef>
              <a:spcAft>
                <a:spcPts val="0"/>
              </a:spcAft>
              <a:buSzPts val="1000"/>
              <a:buNone/>
              <a:defRPr sz="1000"/>
            </a:lvl6pPr>
            <a:lvl7pPr lvl="6">
              <a:lnSpc>
                <a:spcPct val="100000"/>
              </a:lnSpc>
              <a:spcBef>
                <a:spcPts val="0"/>
              </a:spcBef>
              <a:spcAft>
                <a:spcPts val="0"/>
              </a:spcAft>
              <a:buSzPts val="1000"/>
              <a:buNone/>
              <a:defRPr sz="1000"/>
            </a:lvl7pPr>
            <a:lvl8pPr lvl="7">
              <a:lnSpc>
                <a:spcPct val="100000"/>
              </a:lnSpc>
              <a:spcBef>
                <a:spcPts val="0"/>
              </a:spcBef>
              <a:spcAft>
                <a:spcPts val="0"/>
              </a:spcAft>
              <a:buSzPts val="1000"/>
              <a:buNone/>
              <a:defRPr sz="1000"/>
            </a:lvl8pPr>
            <a:lvl9pPr lvl="8">
              <a:lnSpc>
                <a:spcPct val="100000"/>
              </a:lnSpc>
              <a:spcBef>
                <a:spcPts val="0"/>
              </a:spcBef>
              <a:spcAft>
                <a:spcPts val="0"/>
              </a:spcAft>
              <a:buSzPts val="1000"/>
              <a:buNone/>
              <a:defRPr sz="1000"/>
            </a:lvl9pPr>
          </a:lstStyle>
          <a:p/>
        </p:txBody>
      </p:sp>
      <p:sp>
        <p:nvSpPr>
          <p:cNvPr id="114" name="Google Shape;114;p17"/>
          <p:cNvSpPr txBox="1"/>
          <p:nvPr>
            <p:ph idx="14" type="subTitle"/>
          </p:nvPr>
        </p:nvSpPr>
        <p:spPr>
          <a:xfrm>
            <a:off x="6286575" y="3382950"/>
            <a:ext cx="2384400" cy="241500"/>
          </a:xfrm>
          <a:prstGeom prst="rect">
            <a:avLst/>
          </a:prstGeom>
        </p:spPr>
        <p:txBody>
          <a:bodyPr anchorCtr="0" anchor="b" bIns="0" lIns="0" spcFirstLastPara="1" rIns="0" wrap="square" tIns="0">
            <a:noAutofit/>
          </a:bodyPr>
          <a:lstStyle>
            <a:lvl1pPr lvl="0">
              <a:lnSpc>
                <a:spcPct val="100000"/>
              </a:lnSpc>
              <a:spcBef>
                <a:spcPts val="0"/>
              </a:spcBef>
              <a:spcAft>
                <a:spcPts val="0"/>
              </a:spcAft>
              <a:buClr>
                <a:schemeClr val="accent1"/>
              </a:buClr>
              <a:buSzPts val="1600"/>
              <a:buFont typeface="Manrope SemiBold"/>
              <a:buNone/>
              <a:defRPr sz="1600">
                <a:solidFill>
                  <a:schemeClr val="accent1"/>
                </a:solidFill>
                <a:latin typeface="Manrope SemiBold"/>
                <a:ea typeface="Manrope SemiBold"/>
                <a:cs typeface="Manrope SemiBold"/>
                <a:sym typeface="Manrope SemiBold"/>
              </a:defRPr>
            </a:lvl1pPr>
            <a:lvl2pPr lvl="1">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2pPr>
            <a:lvl3pPr lvl="2">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3pPr>
            <a:lvl4pPr lvl="3">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4pPr>
            <a:lvl5pPr lvl="4">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5pPr>
            <a:lvl6pPr lvl="5">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6pPr>
            <a:lvl7pPr lvl="6">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7pPr>
            <a:lvl8pPr lvl="7">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8pPr>
            <a:lvl9pPr lvl="8">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9pPr>
          </a:lstStyle>
          <a:p/>
        </p:txBody>
      </p:sp>
      <p:sp>
        <p:nvSpPr>
          <p:cNvPr id="115" name="Google Shape;115;p17"/>
          <p:cNvSpPr txBox="1"/>
          <p:nvPr>
            <p:ph idx="15" type="subTitle"/>
          </p:nvPr>
        </p:nvSpPr>
        <p:spPr>
          <a:xfrm>
            <a:off x="6284100" y="3690926"/>
            <a:ext cx="2384400" cy="2961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000"/>
              <a:buFont typeface="Manrope"/>
              <a:buNone/>
              <a:defRPr sz="1000">
                <a:latin typeface="Manrope"/>
                <a:ea typeface="Manrope"/>
                <a:cs typeface="Manrope"/>
                <a:sym typeface="Manrope"/>
              </a:defRPr>
            </a:lvl1pPr>
            <a:lvl2pPr lvl="1">
              <a:lnSpc>
                <a:spcPct val="100000"/>
              </a:lnSpc>
              <a:spcBef>
                <a:spcPts val="0"/>
              </a:spcBef>
              <a:spcAft>
                <a:spcPts val="0"/>
              </a:spcAft>
              <a:buSzPts val="1000"/>
              <a:buFont typeface="Manrope"/>
              <a:buNone/>
              <a:defRPr sz="1000">
                <a:latin typeface="Manrope"/>
                <a:ea typeface="Manrope"/>
                <a:cs typeface="Manrope"/>
                <a:sym typeface="Manrope"/>
              </a:defRPr>
            </a:lvl2pPr>
            <a:lvl3pPr lvl="2">
              <a:lnSpc>
                <a:spcPct val="100000"/>
              </a:lnSpc>
              <a:spcBef>
                <a:spcPts val="0"/>
              </a:spcBef>
              <a:spcAft>
                <a:spcPts val="0"/>
              </a:spcAft>
              <a:buSzPts val="1000"/>
              <a:buFont typeface="Manrope"/>
              <a:buNone/>
              <a:defRPr sz="1000">
                <a:latin typeface="Manrope"/>
                <a:ea typeface="Manrope"/>
                <a:cs typeface="Manrope"/>
                <a:sym typeface="Manrope"/>
              </a:defRPr>
            </a:lvl3pPr>
            <a:lvl4pPr lvl="3">
              <a:lnSpc>
                <a:spcPct val="100000"/>
              </a:lnSpc>
              <a:spcBef>
                <a:spcPts val="0"/>
              </a:spcBef>
              <a:spcAft>
                <a:spcPts val="0"/>
              </a:spcAft>
              <a:buSzPts val="1000"/>
              <a:buFont typeface="Manrope"/>
              <a:buNone/>
              <a:defRPr sz="1000">
                <a:latin typeface="Manrope"/>
                <a:ea typeface="Manrope"/>
                <a:cs typeface="Manrope"/>
                <a:sym typeface="Manrope"/>
              </a:defRPr>
            </a:lvl4pPr>
            <a:lvl5pPr lvl="4">
              <a:lnSpc>
                <a:spcPct val="100000"/>
              </a:lnSpc>
              <a:spcBef>
                <a:spcPts val="0"/>
              </a:spcBef>
              <a:spcAft>
                <a:spcPts val="0"/>
              </a:spcAft>
              <a:buSzPts val="1000"/>
              <a:buFont typeface="Manrope"/>
              <a:buNone/>
              <a:defRPr sz="1000">
                <a:latin typeface="Manrope"/>
                <a:ea typeface="Manrope"/>
                <a:cs typeface="Manrope"/>
                <a:sym typeface="Manrope"/>
              </a:defRPr>
            </a:lvl5pPr>
            <a:lvl6pPr lvl="5">
              <a:lnSpc>
                <a:spcPct val="100000"/>
              </a:lnSpc>
              <a:spcBef>
                <a:spcPts val="0"/>
              </a:spcBef>
              <a:spcAft>
                <a:spcPts val="0"/>
              </a:spcAft>
              <a:buSzPts val="1000"/>
              <a:buFont typeface="Manrope"/>
              <a:buNone/>
              <a:defRPr sz="1000">
                <a:latin typeface="Manrope"/>
                <a:ea typeface="Manrope"/>
                <a:cs typeface="Manrope"/>
                <a:sym typeface="Manrope"/>
              </a:defRPr>
            </a:lvl6pPr>
            <a:lvl7pPr lvl="6">
              <a:lnSpc>
                <a:spcPct val="100000"/>
              </a:lnSpc>
              <a:spcBef>
                <a:spcPts val="0"/>
              </a:spcBef>
              <a:spcAft>
                <a:spcPts val="0"/>
              </a:spcAft>
              <a:buSzPts val="1000"/>
              <a:buFont typeface="Manrope"/>
              <a:buNone/>
              <a:defRPr sz="1000">
                <a:latin typeface="Manrope"/>
                <a:ea typeface="Manrope"/>
                <a:cs typeface="Manrope"/>
                <a:sym typeface="Manrope"/>
              </a:defRPr>
            </a:lvl7pPr>
            <a:lvl8pPr lvl="7">
              <a:lnSpc>
                <a:spcPct val="100000"/>
              </a:lnSpc>
              <a:spcBef>
                <a:spcPts val="0"/>
              </a:spcBef>
              <a:spcAft>
                <a:spcPts val="0"/>
              </a:spcAft>
              <a:buSzPts val="1000"/>
              <a:buFont typeface="Manrope"/>
              <a:buNone/>
              <a:defRPr sz="1000">
                <a:latin typeface="Manrope"/>
                <a:ea typeface="Manrope"/>
                <a:cs typeface="Manrope"/>
                <a:sym typeface="Manrope"/>
              </a:defRPr>
            </a:lvl8pPr>
            <a:lvl9pPr lvl="8">
              <a:lnSpc>
                <a:spcPct val="100000"/>
              </a:lnSpc>
              <a:spcBef>
                <a:spcPts val="0"/>
              </a:spcBef>
              <a:spcAft>
                <a:spcPts val="0"/>
              </a:spcAft>
              <a:buSzPts val="1000"/>
              <a:buFont typeface="Manrope"/>
              <a:buNone/>
              <a:defRPr sz="1000">
                <a:latin typeface="Manrope"/>
                <a:ea typeface="Manrope"/>
                <a:cs typeface="Manrope"/>
                <a:sym typeface="Manrope"/>
              </a:defRPr>
            </a:lvl9pPr>
          </a:lstStyle>
          <a:p/>
        </p:txBody>
      </p:sp>
      <p:sp>
        <p:nvSpPr>
          <p:cNvPr id="116" name="Google Shape;116;p17"/>
          <p:cNvSpPr txBox="1"/>
          <p:nvPr>
            <p:ph idx="16" type="subTitle"/>
          </p:nvPr>
        </p:nvSpPr>
        <p:spPr>
          <a:xfrm>
            <a:off x="6286575" y="4170600"/>
            <a:ext cx="2384400" cy="5019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1000"/>
              <a:buNone/>
              <a:defRPr sz="1000"/>
            </a:lvl1pPr>
            <a:lvl2pPr lvl="1">
              <a:lnSpc>
                <a:spcPct val="100000"/>
              </a:lnSpc>
              <a:spcBef>
                <a:spcPts val="0"/>
              </a:spcBef>
              <a:spcAft>
                <a:spcPts val="0"/>
              </a:spcAft>
              <a:buSzPts val="1000"/>
              <a:buNone/>
              <a:defRPr sz="1000"/>
            </a:lvl2pPr>
            <a:lvl3pPr lvl="2">
              <a:lnSpc>
                <a:spcPct val="100000"/>
              </a:lnSpc>
              <a:spcBef>
                <a:spcPts val="0"/>
              </a:spcBef>
              <a:spcAft>
                <a:spcPts val="0"/>
              </a:spcAft>
              <a:buSzPts val="1000"/>
              <a:buNone/>
              <a:defRPr sz="1000"/>
            </a:lvl3pPr>
            <a:lvl4pPr lvl="3">
              <a:lnSpc>
                <a:spcPct val="100000"/>
              </a:lnSpc>
              <a:spcBef>
                <a:spcPts val="0"/>
              </a:spcBef>
              <a:spcAft>
                <a:spcPts val="0"/>
              </a:spcAft>
              <a:buSzPts val="1000"/>
              <a:buNone/>
              <a:defRPr sz="1000"/>
            </a:lvl4pPr>
            <a:lvl5pPr lvl="4">
              <a:lnSpc>
                <a:spcPct val="100000"/>
              </a:lnSpc>
              <a:spcBef>
                <a:spcPts val="0"/>
              </a:spcBef>
              <a:spcAft>
                <a:spcPts val="0"/>
              </a:spcAft>
              <a:buSzPts val="1000"/>
              <a:buNone/>
              <a:defRPr sz="1000"/>
            </a:lvl5pPr>
            <a:lvl6pPr lvl="5">
              <a:lnSpc>
                <a:spcPct val="100000"/>
              </a:lnSpc>
              <a:spcBef>
                <a:spcPts val="0"/>
              </a:spcBef>
              <a:spcAft>
                <a:spcPts val="0"/>
              </a:spcAft>
              <a:buSzPts val="1000"/>
              <a:buNone/>
              <a:defRPr sz="1000"/>
            </a:lvl6pPr>
            <a:lvl7pPr lvl="6">
              <a:lnSpc>
                <a:spcPct val="100000"/>
              </a:lnSpc>
              <a:spcBef>
                <a:spcPts val="0"/>
              </a:spcBef>
              <a:spcAft>
                <a:spcPts val="0"/>
              </a:spcAft>
              <a:buSzPts val="1000"/>
              <a:buNone/>
              <a:defRPr sz="1000"/>
            </a:lvl7pPr>
            <a:lvl8pPr lvl="7">
              <a:lnSpc>
                <a:spcPct val="100000"/>
              </a:lnSpc>
              <a:spcBef>
                <a:spcPts val="0"/>
              </a:spcBef>
              <a:spcAft>
                <a:spcPts val="0"/>
              </a:spcAft>
              <a:buSzPts val="1000"/>
              <a:buNone/>
              <a:defRPr sz="1000"/>
            </a:lvl8pPr>
            <a:lvl9pPr lvl="8">
              <a:lnSpc>
                <a:spcPct val="100000"/>
              </a:lnSpc>
              <a:spcBef>
                <a:spcPts val="0"/>
              </a:spcBef>
              <a:spcAft>
                <a:spcPts val="0"/>
              </a:spcAft>
              <a:buSzPts val="1000"/>
              <a:buNone/>
              <a:defRPr sz="1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6 cards">
  <p:cSld name="CUSTOM_1_1">
    <p:spTree>
      <p:nvGrpSpPr>
        <p:cNvPr id="117" name="Shape 117"/>
        <p:cNvGrpSpPr/>
        <p:nvPr/>
      </p:nvGrpSpPr>
      <p:grpSpPr>
        <a:xfrm>
          <a:off x="0" y="0"/>
          <a:ext cx="0" cy="0"/>
          <a:chOff x="0" y="0"/>
          <a:chExt cx="0" cy="0"/>
        </a:xfrm>
      </p:grpSpPr>
      <p:sp>
        <p:nvSpPr>
          <p:cNvPr id="118" name="Google Shape;118;p18"/>
          <p:cNvSpPr txBox="1"/>
          <p:nvPr>
            <p:ph type="title"/>
          </p:nvPr>
        </p:nvSpPr>
        <p:spPr>
          <a:xfrm>
            <a:off x="283475" y="666550"/>
            <a:ext cx="5623500" cy="5019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9" name="Google Shape;119;p18"/>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120" name="Google Shape;120;p18"/>
          <p:cNvSpPr/>
          <p:nvPr>
            <p:ph idx="2" type="pic"/>
          </p:nvPr>
        </p:nvSpPr>
        <p:spPr>
          <a:xfrm>
            <a:off x="283475" y="1629400"/>
            <a:ext cx="1367400" cy="1487100"/>
          </a:xfrm>
          <a:prstGeom prst="round2SameRect">
            <a:avLst>
              <a:gd fmla="val 16879" name="adj1"/>
              <a:gd fmla="val 0" name="adj2"/>
            </a:avLst>
          </a:prstGeom>
          <a:noFill/>
          <a:ln>
            <a:noFill/>
          </a:ln>
        </p:spPr>
      </p:sp>
      <p:sp>
        <p:nvSpPr>
          <p:cNvPr id="121" name="Google Shape;121;p18"/>
          <p:cNvSpPr txBox="1"/>
          <p:nvPr>
            <p:ph idx="3" type="subTitle"/>
          </p:nvPr>
        </p:nvSpPr>
        <p:spPr>
          <a:xfrm>
            <a:off x="475500" y="3133275"/>
            <a:ext cx="1082700" cy="431400"/>
          </a:xfrm>
          <a:prstGeom prst="rect">
            <a:avLst/>
          </a:prstGeom>
        </p:spPr>
        <p:txBody>
          <a:bodyPr anchorCtr="0" anchor="b" bIns="0" lIns="0" spcFirstLastPara="1" rIns="0" wrap="square" tIns="0">
            <a:noAutofit/>
          </a:bodyPr>
          <a:lstStyle>
            <a:lvl1pPr lvl="0">
              <a:lnSpc>
                <a:spcPct val="100000"/>
              </a:lnSpc>
              <a:spcBef>
                <a:spcPts val="0"/>
              </a:spcBef>
              <a:spcAft>
                <a:spcPts val="0"/>
              </a:spcAft>
              <a:buClr>
                <a:schemeClr val="accent1"/>
              </a:buClr>
              <a:buSzPts val="1200"/>
              <a:buFont typeface="Manrope SemiBold"/>
              <a:buNone/>
              <a:defRPr sz="1200">
                <a:solidFill>
                  <a:schemeClr val="accent1"/>
                </a:solidFill>
                <a:latin typeface="Manrope SemiBold"/>
                <a:ea typeface="Manrope SemiBold"/>
                <a:cs typeface="Manrope SemiBold"/>
                <a:sym typeface="Manrope SemiBold"/>
              </a:defRPr>
            </a:lvl1pPr>
            <a:lvl2pPr lvl="1">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2pPr>
            <a:lvl3pPr lvl="2">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3pPr>
            <a:lvl4pPr lvl="3">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4pPr>
            <a:lvl5pPr lvl="4">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5pPr>
            <a:lvl6pPr lvl="5">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6pPr>
            <a:lvl7pPr lvl="6">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7pPr>
            <a:lvl8pPr lvl="7">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8pPr>
            <a:lvl9pPr lvl="8">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9pPr>
          </a:lstStyle>
          <a:p/>
        </p:txBody>
      </p:sp>
      <p:sp>
        <p:nvSpPr>
          <p:cNvPr id="122" name="Google Shape;122;p18"/>
          <p:cNvSpPr txBox="1"/>
          <p:nvPr>
            <p:ph idx="4" type="subTitle"/>
          </p:nvPr>
        </p:nvSpPr>
        <p:spPr>
          <a:xfrm>
            <a:off x="473025" y="3857975"/>
            <a:ext cx="1082700" cy="4314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000"/>
              <a:buNone/>
              <a:defRPr sz="1000"/>
            </a:lvl1pPr>
            <a:lvl2pPr lvl="1">
              <a:lnSpc>
                <a:spcPct val="100000"/>
              </a:lnSpc>
              <a:spcBef>
                <a:spcPts val="0"/>
              </a:spcBef>
              <a:spcAft>
                <a:spcPts val="0"/>
              </a:spcAft>
              <a:buSzPts val="1000"/>
              <a:buNone/>
              <a:defRPr sz="1000"/>
            </a:lvl2pPr>
            <a:lvl3pPr lvl="2">
              <a:lnSpc>
                <a:spcPct val="100000"/>
              </a:lnSpc>
              <a:spcBef>
                <a:spcPts val="0"/>
              </a:spcBef>
              <a:spcAft>
                <a:spcPts val="0"/>
              </a:spcAft>
              <a:buSzPts val="1000"/>
              <a:buNone/>
              <a:defRPr sz="1000"/>
            </a:lvl3pPr>
            <a:lvl4pPr lvl="3">
              <a:lnSpc>
                <a:spcPct val="100000"/>
              </a:lnSpc>
              <a:spcBef>
                <a:spcPts val="0"/>
              </a:spcBef>
              <a:spcAft>
                <a:spcPts val="0"/>
              </a:spcAft>
              <a:buSzPts val="1000"/>
              <a:buNone/>
              <a:defRPr sz="1000"/>
            </a:lvl4pPr>
            <a:lvl5pPr lvl="4">
              <a:lnSpc>
                <a:spcPct val="100000"/>
              </a:lnSpc>
              <a:spcBef>
                <a:spcPts val="0"/>
              </a:spcBef>
              <a:spcAft>
                <a:spcPts val="0"/>
              </a:spcAft>
              <a:buSzPts val="1000"/>
              <a:buNone/>
              <a:defRPr sz="1000"/>
            </a:lvl5pPr>
            <a:lvl6pPr lvl="5">
              <a:lnSpc>
                <a:spcPct val="100000"/>
              </a:lnSpc>
              <a:spcBef>
                <a:spcPts val="0"/>
              </a:spcBef>
              <a:spcAft>
                <a:spcPts val="0"/>
              </a:spcAft>
              <a:buSzPts val="1000"/>
              <a:buNone/>
              <a:defRPr sz="1000"/>
            </a:lvl6pPr>
            <a:lvl7pPr lvl="6">
              <a:lnSpc>
                <a:spcPct val="100000"/>
              </a:lnSpc>
              <a:spcBef>
                <a:spcPts val="0"/>
              </a:spcBef>
              <a:spcAft>
                <a:spcPts val="0"/>
              </a:spcAft>
              <a:buSzPts val="1000"/>
              <a:buNone/>
              <a:defRPr sz="1000"/>
            </a:lvl7pPr>
            <a:lvl8pPr lvl="7">
              <a:lnSpc>
                <a:spcPct val="100000"/>
              </a:lnSpc>
              <a:spcBef>
                <a:spcPts val="0"/>
              </a:spcBef>
              <a:spcAft>
                <a:spcPts val="0"/>
              </a:spcAft>
              <a:buSzPts val="1000"/>
              <a:buNone/>
              <a:defRPr sz="1000"/>
            </a:lvl8pPr>
            <a:lvl9pPr lvl="8">
              <a:lnSpc>
                <a:spcPct val="100000"/>
              </a:lnSpc>
              <a:spcBef>
                <a:spcPts val="0"/>
              </a:spcBef>
              <a:spcAft>
                <a:spcPts val="0"/>
              </a:spcAft>
              <a:buSzPts val="1000"/>
              <a:buNone/>
              <a:defRPr sz="1000"/>
            </a:lvl9pPr>
          </a:lstStyle>
          <a:p/>
        </p:txBody>
      </p:sp>
      <p:sp>
        <p:nvSpPr>
          <p:cNvPr id="123" name="Google Shape;123;p18"/>
          <p:cNvSpPr/>
          <p:nvPr>
            <p:ph idx="5" type="pic"/>
          </p:nvPr>
        </p:nvSpPr>
        <p:spPr>
          <a:xfrm>
            <a:off x="1725638" y="1629400"/>
            <a:ext cx="1367400" cy="1487100"/>
          </a:xfrm>
          <a:prstGeom prst="round2SameRect">
            <a:avLst>
              <a:gd fmla="val 16879" name="adj1"/>
              <a:gd fmla="val 0" name="adj2"/>
            </a:avLst>
          </a:prstGeom>
          <a:noFill/>
          <a:ln>
            <a:noFill/>
          </a:ln>
        </p:spPr>
      </p:sp>
      <p:sp>
        <p:nvSpPr>
          <p:cNvPr id="124" name="Google Shape;124;p18"/>
          <p:cNvSpPr txBox="1"/>
          <p:nvPr>
            <p:ph idx="6" type="subTitle"/>
          </p:nvPr>
        </p:nvSpPr>
        <p:spPr>
          <a:xfrm>
            <a:off x="1917675" y="3133274"/>
            <a:ext cx="1082700" cy="431400"/>
          </a:xfrm>
          <a:prstGeom prst="rect">
            <a:avLst/>
          </a:prstGeom>
        </p:spPr>
        <p:txBody>
          <a:bodyPr anchorCtr="0" anchor="b" bIns="0" lIns="0" spcFirstLastPara="1" rIns="0" wrap="square" tIns="0">
            <a:noAutofit/>
          </a:bodyPr>
          <a:lstStyle>
            <a:lvl1pPr lvl="0">
              <a:lnSpc>
                <a:spcPct val="100000"/>
              </a:lnSpc>
              <a:spcBef>
                <a:spcPts val="0"/>
              </a:spcBef>
              <a:spcAft>
                <a:spcPts val="0"/>
              </a:spcAft>
              <a:buClr>
                <a:schemeClr val="accent1"/>
              </a:buClr>
              <a:buSzPts val="1200"/>
              <a:buFont typeface="Manrope SemiBold"/>
              <a:buNone/>
              <a:defRPr sz="1200">
                <a:solidFill>
                  <a:schemeClr val="accent1"/>
                </a:solidFill>
                <a:latin typeface="Manrope SemiBold"/>
                <a:ea typeface="Manrope SemiBold"/>
                <a:cs typeface="Manrope SemiBold"/>
                <a:sym typeface="Manrope SemiBold"/>
              </a:defRPr>
            </a:lvl1pPr>
            <a:lvl2pPr lvl="1">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2pPr>
            <a:lvl3pPr lvl="2">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3pPr>
            <a:lvl4pPr lvl="3">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4pPr>
            <a:lvl5pPr lvl="4">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5pPr>
            <a:lvl6pPr lvl="5">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6pPr>
            <a:lvl7pPr lvl="6">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7pPr>
            <a:lvl8pPr lvl="7">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8pPr>
            <a:lvl9pPr lvl="8">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9pPr>
          </a:lstStyle>
          <a:p/>
        </p:txBody>
      </p:sp>
      <p:sp>
        <p:nvSpPr>
          <p:cNvPr id="125" name="Google Shape;125;p18"/>
          <p:cNvSpPr txBox="1"/>
          <p:nvPr>
            <p:ph idx="7" type="subTitle"/>
          </p:nvPr>
        </p:nvSpPr>
        <p:spPr>
          <a:xfrm>
            <a:off x="1915188" y="3857975"/>
            <a:ext cx="1082700" cy="4314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000"/>
              <a:buNone/>
              <a:defRPr sz="1000"/>
            </a:lvl1pPr>
            <a:lvl2pPr lvl="1">
              <a:lnSpc>
                <a:spcPct val="100000"/>
              </a:lnSpc>
              <a:spcBef>
                <a:spcPts val="0"/>
              </a:spcBef>
              <a:spcAft>
                <a:spcPts val="0"/>
              </a:spcAft>
              <a:buSzPts val="1000"/>
              <a:buNone/>
              <a:defRPr sz="1000"/>
            </a:lvl2pPr>
            <a:lvl3pPr lvl="2">
              <a:lnSpc>
                <a:spcPct val="100000"/>
              </a:lnSpc>
              <a:spcBef>
                <a:spcPts val="0"/>
              </a:spcBef>
              <a:spcAft>
                <a:spcPts val="0"/>
              </a:spcAft>
              <a:buSzPts val="1000"/>
              <a:buNone/>
              <a:defRPr sz="1000"/>
            </a:lvl3pPr>
            <a:lvl4pPr lvl="3">
              <a:lnSpc>
                <a:spcPct val="100000"/>
              </a:lnSpc>
              <a:spcBef>
                <a:spcPts val="0"/>
              </a:spcBef>
              <a:spcAft>
                <a:spcPts val="0"/>
              </a:spcAft>
              <a:buSzPts val="1000"/>
              <a:buNone/>
              <a:defRPr sz="1000"/>
            </a:lvl4pPr>
            <a:lvl5pPr lvl="4">
              <a:lnSpc>
                <a:spcPct val="100000"/>
              </a:lnSpc>
              <a:spcBef>
                <a:spcPts val="0"/>
              </a:spcBef>
              <a:spcAft>
                <a:spcPts val="0"/>
              </a:spcAft>
              <a:buSzPts val="1000"/>
              <a:buNone/>
              <a:defRPr sz="1000"/>
            </a:lvl5pPr>
            <a:lvl6pPr lvl="5">
              <a:lnSpc>
                <a:spcPct val="100000"/>
              </a:lnSpc>
              <a:spcBef>
                <a:spcPts val="0"/>
              </a:spcBef>
              <a:spcAft>
                <a:spcPts val="0"/>
              </a:spcAft>
              <a:buSzPts val="1000"/>
              <a:buNone/>
              <a:defRPr sz="1000"/>
            </a:lvl6pPr>
            <a:lvl7pPr lvl="6">
              <a:lnSpc>
                <a:spcPct val="100000"/>
              </a:lnSpc>
              <a:spcBef>
                <a:spcPts val="0"/>
              </a:spcBef>
              <a:spcAft>
                <a:spcPts val="0"/>
              </a:spcAft>
              <a:buSzPts val="1000"/>
              <a:buNone/>
              <a:defRPr sz="1000"/>
            </a:lvl7pPr>
            <a:lvl8pPr lvl="7">
              <a:lnSpc>
                <a:spcPct val="100000"/>
              </a:lnSpc>
              <a:spcBef>
                <a:spcPts val="0"/>
              </a:spcBef>
              <a:spcAft>
                <a:spcPts val="0"/>
              </a:spcAft>
              <a:buSzPts val="1000"/>
              <a:buNone/>
              <a:defRPr sz="1000"/>
            </a:lvl8pPr>
            <a:lvl9pPr lvl="8">
              <a:lnSpc>
                <a:spcPct val="100000"/>
              </a:lnSpc>
              <a:spcBef>
                <a:spcPts val="0"/>
              </a:spcBef>
              <a:spcAft>
                <a:spcPts val="0"/>
              </a:spcAft>
              <a:buSzPts val="1000"/>
              <a:buNone/>
              <a:defRPr sz="1000"/>
            </a:lvl9pPr>
          </a:lstStyle>
          <a:p/>
        </p:txBody>
      </p:sp>
      <p:sp>
        <p:nvSpPr>
          <p:cNvPr id="126" name="Google Shape;126;p18"/>
          <p:cNvSpPr/>
          <p:nvPr>
            <p:ph idx="8" type="pic"/>
          </p:nvPr>
        </p:nvSpPr>
        <p:spPr>
          <a:xfrm>
            <a:off x="3167463" y="1629400"/>
            <a:ext cx="1367400" cy="1487100"/>
          </a:xfrm>
          <a:prstGeom prst="round2SameRect">
            <a:avLst>
              <a:gd fmla="val 16879" name="adj1"/>
              <a:gd fmla="val 0" name="adj2"/>
            </a:avLst>
          </a:prstGeom>
          <a:noFill/>
          <a:ln>
            <a:noFill/>
          </a:ln>
        </p:spPr>
      </p:sp>
      <p:sp>
        <p:nvSpPr>
          <p:cNvPr id="127" name="Google Shape;127;p18"/>
          <p:cNvSpPr txBox="1"/>
          <p:nvPr>
            <p:ph idx="9" type="subTitle"/>
          </p:nvPr>
        </p:nvSpPr>
        <p:spPr>
          <a:xfrm>
            <a:off x="3359500" y="3133275"/>
            <a:ext cx="1082700" cy="431400"/>
          </a:xfrm>
          <a:prstGeom prst="rect">
            <a:avLst/>
          </a:prstGeom>
        </p:spPr>
        <p:txBody>
          <a:bodyPr anchorCtr="0" anchor="b" bIns="0" lIns="0" spcFirstLastPara="1" rIns="0" wrap="square" tIns="0">
            <a:noAutofit/>
          </a:bodyPr>
          <a:lstStyle>
            <a:lvl1pPr lvl="0">
              <a:lnSpc>
                <a:spcPct val="100000"/>
              </a:lnSpc>
              <a:spcBef>
                <a:spcPts val="0"/>
              </a:spcBef>
              <a:spcAft>
                <a:spcPts val="0"/>
              </a:spcAft>
              <a:buClr>
                <a:schemeClr val="accent1"/>
              </a:buClr>
              <a:buSzPts val="1200"/>
              <a:buFont typeface="Manrope SemiBold"/>
              <a:buNone/>
              <a:defRPr sz="1200">
                <a:solidFill>
                  <a:schemeClr val="accent1"/>
                </a:solidFill>
                <a:latin typeface="Manrope SemiBold"/>
                <a:ea typeface="Manrope SemiBold"/>
                <a:cs typeface="Manrope SemiBold"/>
                <a:sym typeface="Manrope SemiBold"/>
              </a:defRPr>
            </a:lvl1pPr>
            <a:lvl2pPr lvl="1">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2pPr>
            <a:lvl3pPr lvl="2">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3pPr>
            <a:lvl4pPr lvl="3">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4pPr>
            <a:lvl5pPr lvl="4">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5pPr>
            <a:lvl6pPr lvl="5">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6pPr>
            <a:lvl7pPr lvl="6">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7pPr>
            <a:lvl8pPr lvl="7">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8pPr>
            <a:lvl9pPr lvl="8">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9pPr>
          </a:lstStyle>
          <a:p/>
        </p:txBody>
      </p:sp>
      <p:sp>
        <p:nvSpPr>
          <p:cNvPr id="128" name="Google Shape;128;p18"/>
          <p:cNvSpPr txBox="1"/>
          <p:nvPr>
            <p:ph idx="13" type="subTitle"/>
          </p:nvPr>
        </p:nvSpPr>
        <p:spPr>
          <a:xfrm>
            <a:off x="3357013" y="3857975"/>
            <a:ext cx="1082700" cy="4314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000"/>
              <a:buNone/>
              <a:defRPr sz="1000"/>
            </a:lvl1pPr>
            <a:lvl2pPr lvl="1">
              <a:lnSpc>
                <a:spcPct val="100000"/>
              </a:lnSpc>
              <a:spcBef>
                <a:spcPts val="0"/>
              </a:spcBef>
              <a:spcAft>
                <a:spcPts val="0"/>
              </a:spcAft>
              <a:buSzPts val="1000"/>
              <a:buNone/>
              <a:defRPr sz="1000"/>
            </a:lvl2pPr>
            <a:lvl3pPr lvl="2">
              <a:lnSpc>
                <a:spcPct val="100000"/>
              </a:lnSpc>
              <a:spcBef>
                <a:spcPts val="0"/>
              </a:spcBef>
              <a:spcAft>
                <a:spcPts val="0"/>
              </a:spcAft>
              <a:buSzPts val="1000"/>
              <a:buNone/>
              <a:defRPr sz="1000"/>
            </a:lvl3pPr>
            <a:lvl4pPr lvl="3">
              <a:lnSpc>
                <a:spcPct val="100000"/>
              </a:lnSpc>
              <a:spcBef>
                <a:spcPts val="0"/>
              </a:spcBef>
              <a:spcAft>
                <a:spcPts val="0"/>
              </a:spcAft>
              <a:buSzPts val="1000"/>
              <a:buNone/>
              <a:defRPr sz="1000"/>
            </a:lvl4pPr>
            <a:lvl5pPr lvl="4">
              <a:lnSpc>
                <a:spcPct val="100000"/>
              </a:lnSpc>
              <a:spcBef>
                <a:spcPts val="0"/>
              </a:spcBef>
              <a:spcAft>
                <a:spcPts val="0"/>
              </a:spcAft>
              <a:buSzPts val="1000"/>
              <a:buNone/>
              <a:defRPr sz="1000"/>
            </a:lvl5pPr>
            <a:lvl6pPr lvl="5">
              <a:lnSpc>
                <a:spcPct val="100000"/>
              </a:lnSpc>
              <a:spcBef>
                <a:spcPts val="0"/>
              </a:spcBef>
              <a:spcAft>
                <a:spcPts val="0"/>
              </a:spcAft>
              <a:buSzPts val="1000"/>
              <a:buNone/>
              <a:defRPr sz="1000"/>
            </a:lvl6pPr>
            <a:lvl7pPr lvl="6">
              <a:lnSpc>
                <a:spcPct val="100000"/>
              </a:lnSpc>
              <a:spcBef>
                <a:spcPts val="0"/>
              </a:spcBef>
              <a:spcAft>
                <a:spcPts val="0"/>
              </a:spcAft>
              <a:buSzPts val="1000"/>
              <a:buNone/>
              <a:defRPr sz="1000"/>
            </a:lvl7pPr>
            <a:lvl8pPr lvl="7">
              <a:lnSpc>
                <a:spcPct val="100000"/>
              </a:lnSpc>
              <a:spcBef>
                <a:spcPts val="0"/>
              </a:spcBef>
              <a:spcAft>
                <a:spcPts val="0"/>
              </a:spcAft>
              <a:buSzPts val="1000"/>
              <a:buNone/>
              <a:defRPr sz="1000"/>
            </a:lvl8pPr>
            <a:lvl9pPr lvl="8">
              <a:lnSpc>
                <a:spcPct val="100000"/>
              </a:lnSpc>
              <a:spcBef>
                <a:spcPts val="0"/>
              </a:spcBef>
              <a:spcAft>
                <a:spcPts val="0"/>
              </a:spcAft>
              <a:buSzPts val="1000"/>
              <a:buNone/>
              <a:defRPr sz="1000"/>
            </a:lvl9pPr>
          </a:lstStyle>
          <a:p/>
        </p:txBody>
      </p:sp>
      <p:sp>
        <p:nvSpPr>
          <p:cNvPr id="129" name="Google Shape;129;p18"/>
          <p:cNvSpPr/>
          <p:nvPr>
            <p:ph idx="14" type="pic"/>
          </p:nvPr>
        </p:nvSpPr>
        <p:spPr>
          <a:xfrm>
            <a:off x="4609300" y="1629400"/>
            <a:ext cx="1367400" cy="1487100"/>
          </a:xfrm>
          <a:prstGeom prst="round2SameRect">
            <a:avLst>
              <a:gd fmla="val 16879" name="adj1"/>
              <a:gd fmla="val 0" name="adj2"/>
            </a:avLst>
          </a:prstGeom>
          <a:noFill/>
          <a:ln>
            <a:noFill/>
          </a:ln>
        </p:spPr>
      </p:sp>
      <p:sp>
        <p:nvSpPr>
          <p:cNvPr id="130" name="Google Shape;130;p18"/>
          <p:cNvSpPr txBox="1"/>
          <p:nvPr>
            <p:ph idx="15" type="subTitle"/>
          </p:nvPr>
        </p:nvSpPr>
        <p:spPr>
          <a:xfrm>
            <a:off x="4801325" y="3116499"/>
            <a:ext cx="1082700" cy="448200"/>
          </a:xfrm>
          <a:prstGeom prst="rect">
            <a:avLst/>
          </a:prstGeom>
        </p:spPr>
        <p:txBody>
          <a:bodyPr anchorCtr="0" anchor="b" bIns="0" lIns="0" spcFirstLastPara="1" rIns="0" wrap="square" tIns="0">
            <a:noAutofit/>
          </a:bodyPr>
          <a:lstStyle>
            <a:lvl1pPr lvl="0">
              <a:lnSpc>
                <a:spcPct val="100000"/>
              </a:lnSpc>
              <a:spcBef>
                <a:spcPts val="0"/>
              </a:spcBef>
              <a:spcAft>
                <a:spcPts val="0"/>
              </a:spcAft>
              <a:buClr>
                <a:schemeClr val="accent1"/>
              </a:buClr>
              <a:buSzPts val="1200"/>
              <a:buFont typeface="Manrope SemiBold"/>
              <a:buNone/>
              <a:defRPr sz="1200">
                <a:solidFill>
                  <a:schemeClr val="accent1"/>
                </a:solidFill>
                <a:latin typeface="Manrope SemiBold"/>
                <a:ea typeface="Manrope SemiBold"/>
                <a:cs typeface="Manrope SemiBold"/>
                <a:sym typeface="Manrope SemiBold"/>
              </a:defRPr>
            </a:lvl1pPr>
            <a:lvl2pPr lvl="1">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2pPr>
            <a:lvl3pPr lvl="2">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3pPr>
            <a:lvl4pPr lvl="3">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4pPr>
            <a:lvl5pPr lvl="4">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5pPr>
            <a:lvl6pPr lvl="5">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6pPr>
            <a:lvl7pPr lvl="6">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7pPr>
            <a:lvl8pPr lvl="7">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8pPr>
            <a:lvl9pPr lvl="8">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9pPr>
          </a:lstStyle>
          <a:p/>
        </p:txBody>
      </p:sp>
      <p:sp>
        <p:nvSpPr>
          <p:cNvPr id="131" name="Google Shape;131;p18"/>
          <p:cNvSpPr txBox="1"/>
          <p:nvPr>
            <p:ph idx="16" type="subTitle"/>
          </p:nvPr>
        </p:nvSpPr>
        <p:spPr>
          <a:xfrm>
            <a:off x="4798850" y="3857975"/>
            <a:ext cx="1082700" cy="4314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000"/>
              <a:buNone/>
              <a:defRPr sz="1000"/>
            </a:lvl1pPr>
            <a:lvl2pPr lvl="1">
              <a:lnSpc>
                <a:spcPct val="100000"/>
              </a:lnSpc>
              <a:spcBef>
                <a:spcPts val="0"/>
              </a:spcBef>
              <a:spcAft>
                <a:spcPts val="0"/>
              </a:spcAft>
              <a:buSzPts val="1000"/>
              <a:buNone/>
              <a:defRPr sz="1000"/>
            </a:lvl2pPr>
            <a:lvl3pPr lvl="2">
              <a:lnSpc>
                <a:spcPct val="100000"/>
              </a:lnSpc>
              <a:spcBef>
                <a:spcPts val="0"/>
              </a:spcBef>
              <a:spcAft>
                <a:spcPts val="0"/>
              </a:spcAft>
              <a:buSzPts val="1000"/>
              <a:buNone/>
              <a:defRPr sz="1000"/>
            </a:lvl3pPr>
            <a:lvl4pPr lvl="3">
              <a:lnSpc>
                <a:spcPct val="100000"/>
              </a:lnSpc>
              <a:spcBef>
                <a:spcPts val="0"/>
              </a:spcBef>
              <a:spcAft>
                <a:spcPts val="0"/>
              </a:spcAft>
              <a:buSzPts val="1000"/>
              <a:buNone/>
              <a:defRPr sz="1000"/>
            </a:lvl4pPr>
            <a:lvl5pPr lvl="4">
              <a:lnSpc>
                <a:spcPct val="100000"/>
              </a:lnSpc>
              <a:spcBef>
                <a:spcPts val="0"/>
              </a:spcBef>
              <a:spcAft>
                <a:spcPts val="0"/>
              </a:spcAft>
              <a:buSzPts val="1000"/>
              <a:buNone/>
              <a:defRPr sz="1000"/>
            </a:lvl5pPr>
            <a:lvl6pPr lvl="5">
              <a:lnSpc>
                <a:spcPct val="100000"/>
              </a:lnSpc>
              <a:spcBef>
                <a:spcPts val="0"/>
              </a:spcBef>
              <a:spcAft>
                <a:spcPts val="0"/>
              </a:spcAft>
              <a:buSzPts val="1000"/>
              <a:buNone/>
              <a:defRPr sz="1000"/>
            </a:lvl6pPr>
            <a:lvl7pPr lvl="6">
              <a:lnSpc>
                <a:spcPct val="100000"/>
              </a:lnSpc>
              <a:spcBef>
                <a:spcPts val="0"/>
              </a:spcBef>
              <a:spcAft>
                <a:spcPts val="0"/>
              </a:spcAft>
              <a:buSzPts val="1000"/>
              <a:buNone/>
              <a:defRPr sz="1000"/>
            </a:lvl7pPr>
            <a:lvl8pPr lvl="7">
              <a:lnSpc>
                <a:spcPct val="100000"/>
              </a:lnSpc>
              <a:spcBef>
                <a:spcPts val="0"/>
              </a:spcBef>
              <a:spcAft>
                <a:spcPts val="0"/>
              </a:spcAft>
              <a:buSzPts val="1000"/>
              <a:buNone/>
              <a:defRPr sz="1000"/>
            </a:lvl8pPr>
            <a:lvl9pPr lvl="8">
              <a:lnSpc>
                <a:spcPct val="100000"/>
              </a:lnSpc>
              <a:spcBef>
                <a:spcPts val="0"/>
              </a:spcBef>
              <a:spcAft>
                <a:spcPts val="0"/>
              </a:spcAft>
              <a:buSzPts val="1000"/>
              <a:buNone/>
              <a:defRPr sz="1000"/>
            </a:lvl9pPr>
          </a:lstStyle>
          <a:p/>
        </p:txBody>
      </p:sp>
      <p:sp>
        <p:nvSpPr>
          <p:cNvPr id="132" name="Google Shape;132;p18"/>
          <p:cNvSpPr/>
          <p:nvPr>
            <p:ph idx="17" type="pic"/>
          </p:nvPr>
        </p:nvSpPr>
        <p:spPr>
          <a:xfrm>
            <a:off x="6051138" y="1629400"/>
            <a:ext cx="1367400" cy="1487100"/>
          </a:xfrm>
          <a:prstGeom prst="round2SameRect">
            <a:avLst>
              <a:gd fmla="val 16879" name="adj1"/>
              <a:gd fmla="val 0" name="adj2"/>
            </a:avLst>
          </a:prstGeom>
          <a:noFill/>
          <a:ln>
            <a:noFill/>
          </a:ln>
        </p:spPr>
      </p:sp>
      <p:sp>
        <p:nvSpPr>
          <p:cNvPr id="133" name="Google Shape;133;p18"/>
          <p:cNvSpPr txBox="1"/>
          <p:nvPr>
            <p:ph idx="18" type="subTitle"/>
          </p:nvPr>
        </p:nvSpPr>
        <p:spPr>
          <a:xfrm>
            <a:off x="6243175" y="3116474"/>
            <a:ext cx="1082700" cy="448200"/>
          </a:xfrm>
          <a:prstGeom prst="rect">
            <a:avLst/>
          </a:prstGeom>
        </p:spPr>
        <p:txBody>
          <a:bodyPr anchorCtr="0" anchor="b" bIns="0" lIns="0" spcFirstLastPara="1" rIns="0" wrap="square" tIns="0">
            <a:noAutofit/>
          </a:bodyPr>
          <a:lstStyle>
            <a:lvl1pPr lvl="0">
              <a:lnSpc>
                <a:spcPct val="100000"/>
              </a:lnSpc>
              <a:spcBef>
                <a:spcPts val="0"/>
              </a:spcBef>
              <a:spcAft>
                <a:spcPts val="0"/>
              </a:spcAft>
              <a:buClr>
                <a:schemeClr val="accent1"/>
              </a:buClr>
              <a:buSzPts val="1200"/>
              <a:buFont typeface="Manrope SemiBold"/>
              <a:buNone/>
              <a:defRPr sz="1200">
                <a:solidFill>
                  <a:schemeClr val="accent1"/>
                </a:solidFill>
                <a:latin typeface="Manrope SemiBold"/>
                <a:ea typeface="Manrope SemiBold"/>
                <a:cs typeface="Manrope SemiBold"/>
                <a:sym typeface="Manrope SemiBold"/>
              </a:defRPr>
            </a:lvl1pPr>
            <a:lvl2pPr lvl="1">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2pPr>
            <a:lvl3pPr lvl="2">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3pPr>
            <a:lvl4pPr lvl="3">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4pPr>
            <a:lvl5pPr lvl="4">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5pPr>
            <a:lvl6pPr lvl="5">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6pPr>
            <a:lvl7pPr lvl="6">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7pPr>
            <a:lvl8pPr lvl="7">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8pPr>
            <a:lvl9pPr lvl="8">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9pPr>
          </a:lstStyle>
          <a:p/>
        </p:txBody>
      </p:sp>
      <p:sp>
        <p:nvSpPr>
          <p:cNvPr id="134" name="Google Shape;134;p18"/>
          <p:cNvSpPr txBox="1"/>
          <p:nvPr>
            <p:ph idx="19" type="subTitle"/>
          </p:nvPr>
        </p:nvSpPr>
        <p:spPr>
          <a:xfrm>
            <a:off x="6240688" y="3857975"/>
            <a:ext cx="1082700" cy="4314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000"/>
              <a:buNone/>
              <a:defRPr sz="1000"/>
            </a:lvl1pPr>
            <a:lvl2pPr lvl="1">
              <a:lnSpc>
                <a:spcPct val="100000"/>
              </a:lnSpc>
              <a:spcBef>
                <a:spcPts val="0"/>
              </a:spcBef>
              <a:spcAft>
                <a:spcPts val="0"/>
              </a:spcAft>
              <a:buSzPts val="1000"/>
              <a:buNone/>
              <a:defRPr sz="1000"/>
            </a:lvl2pPr>
            <a:lvl3pPr lvl="2">
              <a:lnSpc>
                <a:spcPct val="100000"/>
              </a:lnSpc>
              <a:spcBef>
                <a:spcPts val="0"/>
              </a:spcBef>
              <a:spcAft>
                <a:spcPts val="0"/>
              </a:spcAft>
              <a:buSzPts val="1000"/>
              <a:buNone/>
              <a:defRPr sz="1000"/>
            </a:lvl3pPr>
            <a:lvl4pPr lvl="3">
              <a:lnSpc>
                <a:spcPct val="100000"/>
              </a:lnSpc>
              <a:spcBef>
                <a:spcPts val="0"/>
              </a:spcBef>
              <a:spcAft>
                <a:spcPts val="0"/>
              </a:spcAft>
              <a:buSzPts val="1000"/>
              <a:buNone/>
              <a:defRPr sz="1000"/>
            </a:lvl4pPr>
            <a:lvl5pPr lvl="4">
              <a:lnSpc>
                <a:spcPct val="100000"/>
              </a:lnSpc>
              <a:spcBef>
                <a:spcPts val="0"/>
              </a:spcBef>
              <a:spcAft>
                <a:spcPts val="0"/>
              </a:spcAft>
              <a:buSzPts val="1000"/>
              <a:buNone/>
              <a:defRPr sz="1000"/>
            </a:lvl5pPr>
            <a:lvl6pPr lvl="5">
              <a:lnSpc>
                <a:spcPct val="100000"/>
              </a:lnSpc>
              <a:spcBef>
                <a:spcPts val="0"/>
              </a:spcBef>
              <a:spcAft>
                <a:spcPts val="0"/>
              </a:spcAft>
              <a:buSzPts val="1000"/>
              <a:buNone/>
              <a:defRPr sz="1000"/>
            </a:lvl6pPr>
            <a:lvl7pPr lvl="6">
              <a:lnSpc>
                <a:spcPct val="100000"/>
              </a:lnSpc>
              <a:spcBef>
                <a:spcPts val="0"/>
              </a:spcBef>
              <a:spcAft>
                <a:spcPts val="0"/>
              </a:spcAft>
              <a:buSzPts val="1000"/>
              <a:buNone/>
              <a:defRPr sz="1000"/>
            </a:lvl7pPr>
            <a:lvl8pPr lvl="7">
              <a:lnSpc>
                <a:spcPct val="100000"/>
              </a:lnSpc>
              <a:spcBef>
                <a:spcPts val="0"/>
              </a:spcBef>
              <a:spcAft>
                <a:spcPts val="0"/>
              </a:spcAft>
              <a:buSzPts val="1000"/>
              <a:buNone/>
              <a:defRPr sz="1000"/>
            </a:lvl8pPr>
            <a:lvl9pPr lvl="8">
              <a:lnSpc>
                <a:spcPct val="100000"/>
              </a:lnSpc>
              <a:spcBef>
                <a:spcPts val="0"/>
              </a:spcBef>
              <a:spcAft>
                <a:spcPts val="0"/>
              </a:spcAft>
              <a:buSzPts val="1000"/>
              <a:buNone/>
              <a:defRPr sz="1000"/>
            </a:lvl9pPr>
          </a:lstStyle>
          <a:p/>
        </p:txBody>
      </p:sp>
      <p:sp>
        <p:nvSpPr>
          <p:cNvPr id="135" name="Google Shape;135;p18"/>
          <p:cNvSpPr/>
          <p:nvPr>
            <p:ph idx="20" type="pic"/>
          </p:nvPr>
        </p:nvSpPr>
        <p:spPr>
          <a:xfrm>
            <a:off x="7492988" y="1629400"/>
            <a:ext cx="1367400" cy="1487100"/>
          </a:xfrm>
          <a:prstGeom prst="round2SameRect">
            <a:avLst>
              <a:gd fmla="val 16879" name="adj1"/>
              <a:gd fmla="val 0" name="adj2"/>
            </a:avLst>
          </a:prstGeom>
          <a:noFill/>
          <a:ln>
            <a:noFill/>
          </a:ln>
        </p:spPr>
      </p:sp>
      <p:sp>
        <p:nvSpPr>
          <p:cNvPr id="136" name="Google Shape;136;p18"/>
          <p:cNvSpPr txBox="1"/>
          <p:nvPr>
            <p:ph idx="21" type="subTitle"/>
          </p:nvPr>
        </p:nvSpPr>
        <p:spPr>
          <a:xfrm>
            <a:off x="7685025" y="3116475"/>
            <a:ext cx="1035600" cy="448200"/>
          </a:xfrm>
          <a:prstGeom prst="rect">
            <a:avLst/>
          </a:prstGeom>
        </p:spPr>
        <p:txBody>
          <a:bodyPr anchorCtr="0" anchor="b" bIns="0" lIns="0" spcFirstLastPara="1" rIns="0" wrap="square" tIns="0">
            <a:noAutofit/>
          </a:bodyPr>
          <a:lstStyle>
            <a:lvl1pPr lvl="0">
              <a:lnSpc>
                <a:spcPct val="100000"/>
              </a:lnSpc>
              <a:spcBef>
                <a:spcPts val="0"/>
              </a:spcBef>
              <a:spcAft>
                <a:spcPts val="0"/>
              </a:spcAft>
              <a:buClr>
                <a:schemeClr val="accent1"/>
              </a:buClr>
              <a:buSzPts val="1200"/>
              <a:buFont typeface="Manrope SemiBold"/>
              <a:buNone/>
              <a:defRPr sz="1200">
                <a:solidFill>
                  <a:schemeClr val="accent1"/>
                </a:solidFill>
                <a:latin typeface="Manrope SemiBold"/>
                <a:ea typeface="Manrope SemiBold"/>
                <a:cs typeface="Manrope SemiBold"/>
                <a:sym typeface="Manrope SemiBold"/>
              </a:defRPr>
            </a:lvl1pPr>
            <a:lvl2pPr lvl="1">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2pPr>
            <a:lvl3pPr lvl="2">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3pPr>
            <a:lvl4pPr lvl="3">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4pPr>
            <a:lvl5pPr lvl="4">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5pPr>
            <a:lvl6pPr lvl="5">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6pPr>
            <a:lvl7pPr lvl="6">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7pPr>
            <a:lvl8pPr lvl="7">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8pPr>
            <a:lvl9pPr lvl="8">
              <a:lnSpc>
                <a:spcPct val="100000"/>
              </a:lnSpc>
              <a:spcBef>
                <a:spcPts val="0"/>
              </a:spcBef>
              <a:spcAft>
                <a:spcPts val="0"/>
              </a:spcAft>
              <a:buClr>
                <a:schemeClr val="accent1"/>
              </a:buClr>
              <a:buSzPts val="1600"/>
              <a:buFont typeface="Manrope Light"/>
              <a:buNone/>
              <a:defRPr sz="1600">
                <a:solidFill>
                  <a:schemeClr val="accent1"/>
                </a:solidFill>
                <a:latin typeface="Manrope Light"/>
                <a:ea typeface="Manrope Light"/>
                <a:cs typeface="Manrope Light"/>
                <a:sym typeface="Manrope Light"/>
              </a:defRPr>
            </a:lvl9pPr>
          </a:lstStyle>
          <a:p/>
        </p:txBody>
      </p:sp>
      <p:sp>
        <p:nvSpPr>
          <p:cNvPr id="137" name="Google Shape;137;p18"/>
          <p:cNvSpPr txBox="1"/>
          <p:nvPr>
            <p:ph idx="22" type="subTitle"/>
          </p:nvPr>
        </p:nvSpPr>
        <p:spPr>
          <a:xfrm>
            <a:off x="7682538" y="3857975"/>
            <a:ext cx="1082700" cy="4314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000"/>
              <a:buNone/>
              <a:defRPr sz="1000"/>
            </a:lvl1pPr>
            <a:lvl2pPr lvl="1">
              <a:lnSpc>
                <a:spcPct val="100000"/>
              </a:lnSpc>
              <a:spcBef>
                <a:spcPts val="0"/>
              </a:spcBef>
              <a:spcAft>
                <a:spcPts val="0"/>
              </a:spcAft>
              <a:buSzPts val="1000"/>
              <a:buNone/>
              <a:defRPr sz="1000"/>
            </a:lvl2pPr>
            <a:lvl3pPr lvl="2">
              <a:lnSpc>
                <a:spcPct val="100000"/>
              </a:lnSpc>
              <a:spcBef>
                <a:spcPts val="0"/>
              </a:spcBef>
              <a:spcAft>
                <a:spcPts val="0"/>
              </a:spcAft>
              <a:buSzPts val="1000"/>
              <a:buNone/>
              <a:defRPr sz="1000"/>
            </a:lvl3pPr>
            <a:lvl4pPr lvl="3">
              <a:lnSpc>
                <a:spcPct val="100000"/>
              </a:lnSpc>
              <a:spcBef>
                <a:spcPts val="0"/>
              </a:spcBef>
              <a:spcAft>
                <a:spcPts val="0"/>
              </a:spcAft>
              <a:buSzPts val="1000"/>
              <a:buNone/>
              <a:defRPr sz="1000"/>
            </a:lvl4pPr>
            <a:lvl5pPr lvl="4">
              <a:lnSpc>
                <a:spcPct val="100000"/>
              </a:lnSpc>
              <a:spcBef>
                <a:spcPts val="0"/>
              </a:spcBef>
              <a:spcAft>
                <a:spcPts val="0"/>
              </a:spcAft>
              <a:buSzPts val="1000"/>
              <a:buNone/>
              <a:defRPr sz="1000"/>
            </a:lvl5pPr>
            <a:lvl6pPr lvl="5">
              <a:lnSpc>
                <a:spcPct val="100000"/>
              </a:lnSpc>
              <a:spcBef>
                <a:spcPts val="0"/>
              </a:spcBef>
              <a:spcAft>
                <a:spcPts val="0"/>
              </a:spcAft>
              <a:buSzPts val="1000"/>
              <a:buNone/>
              <a:defRPr sz="1000"/>
            </a:lvl6pPr>
            <a:lvl7pPr lvl="6">
              <a:lnSpc>
                <a:spcPct val="100000"/>
              </a:lnSpc>
              <a:spcBef>
                <a:spcPts val="0"/>
              </a:spcBef>
              <a:spcAft>
                <a:spcPts val="0"/>
              </a:spcAft>
              <a:buSzPts val="1000"/>
              <a:buNone/>
              <a:defRPr sz="1000"/>
            </a:lvl7pPr>
            <a:lvl8pPr lvl="7">
              <a:lnSpc>
                <a:spcPct val="100000"/>
              </a:lnSpc>
              <a:spcBef>
                <a:spcPts val="0"/>
              </a:spcBef>
              <a:spcAft>
                <a:spcPts val="0"/>
              </a:spcAft>
              <a:buSzPts val="1000"/>
              <a:buNone/>
              <a:defRPr sz="1000"/>
            </a:lvl8pPr>
            <a:lvl9pPr lvl="8">
              <a:lnSpc>
                <a:spcPct val="100000"/>
              </a:lnSpc>
              <a:spcBef>
                <a:spcPts val="0"/>
              </a:spcBef>
              <a:spcAft>
                <a:spcPts val="0"/>
              </a:spcAft>
              <a:buSzPts val="1000"/>
              <a:buNone/>
              <a:defRPr sz="1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 graph ALT 1">
  <p:cSld name="TITLE_ONLY_2">
    <p:spTree>
      <p:nvGrpSpPr>
        <p:cNvPr id="138" name="Shape 138"/>
        <p:cNvGrpSpPr/>
        <p:nvPr/>
      </p:nvGrpSpPr>
      <p:grpSpPr>
        <a:xfrm>
          <a:off x="0" y="0"/>
          <a:ext cx="0" cy="0"/>
          <a:chOff x="0" y="0"/>
          <a:chExt cx="0" cy="0"/>
        </a:xfrm>
      </p:grpSpPr>
      <p:sp>
        <p:nvSpPr>
          <p:cNvPr id="139" name="Google Shape;139;p19"/>
          <p:cNvSpPr txBox="1"/>
          <p:nvPr>
            <p:ph idx="1" type="body"/>
          </p:nvPr>
        </p:nvSpPr>
        <p:spPr>
          <a:xfrm>
            <a:off x="7211300" y="2470900"/>
            <a:ext cx="1649100" cy="246300"/>
          </a:xfrm>
          <a:prstGeom prst="rect">
            <a:avLst/>
          </a:prstGeom>
        </p:spPr>
        <p:txBody>
          <a:bodyPr anchorCtr="0" anchor="t" bIns="0" lIns="0" spcFirstLastPara="1" rIns="0" wrap="square" tIns="0">
            <a:spAutoFit/>
          </a:bodyPr>
          <a:lstStyle>
            <a:lvl1pPr indent="-279400" lvl="0" marL="457200">
              <a:lnSpc>
                <a:spcPct val="100000"/>
              </a:lnSpc>
              <a:spcBef>
                <a:spcPts val="0"/>
              </a:spcBef>
              <a:spcAft>
                <a:spcPts val="0"/>
              </a:spcAft>
              <a:buSzPts val="800"/>
              <a:buFont typeface="Manrope"/>
              <a:buChar char="●"/>
              <a:defRPr sz="800">
                <a:latin typeface="Manrope"/>
                <a:ea typeface="Manrope"/>
                <a:cs typeface="Manrope"/>
                <a:sym typeface="Manrope"/>
              </a:defRPr>
            </a:lvl1pPr>
            <a:lvl2pPr indent="-279400" lvl="1" marL="914400">
              <a:lnSpc>
                <a:spcPct val="100000"/>
              </a:lnSpc>
              <a:spcBef>
                <a:spcPts val="0"/>
              </a:spcBef>
              <a:spcAft>
                <a:spcPts val="0"/>
              </a:spcAft>
              <a:buSzPts val="800"/>
              <a:buFont typeface="Manrope"/>
              <a:buChar char="○"/>
              <a:defRPr sz="800">
                <a:latin typeface="Manrope"/>
                <a:ea typeface="Manrope"/>
                <a:cs typeface="Manrope"/>
                <a:sym typeface="Manrope"/>
              </a:defRPr>
            </a:lvl2pPr>
            <a:lvl3pPr indent="-279400" lvl="2" marL="1371600">
              <a:lnSpc>
                <a:spcPct val="100000"/>
              </a:lnSpc>
              <a:spcBef>
                <a:spcPts val="0"/>
              </a:spcBef>
              <a:spcAft>
                <a:spcPts val="0"/>
              </a:spcAft>
              <a:buSzPts val="800"/>
              <a:buFont typeface="Manrope"/>
              <a:buChar char="■"/>
              <a:defRPr sz="800">
                <a:latin typeface="Manrope"/>
                <a:ea typeface="Manrope"/>
                <a:cs typeface="Manrope"/>
                <a:sym typeface="Manrope"/>
              </a:defRPr>
            </a:lvl3pPr>
            <a:lvl4pPr indent="-279400" lvl="3" marL="1828800">
              <a:lnSpc>
                <a:spcPct val="100000"/>
              </a:lnSpc>
              <a:spcBef>
                <a:spcPts val="0"/>
              </a:spcBef>
              <a:spcAft>
                <a:spcPts val="0"/>
              </a:spcAft>
              <a:buSzPts val="800"/>
              <a:buFont typeface="Manrope"/>
              <a:buChar char="●"/>
              <a:defRPr sz="800">
                <a:latin typeface="Manrope"/>
                <a:ea typeface="Manrope"/>
                <a:cs typeface="Manrope"/>
                <a:sym typeface="Manrope"/>
              </a:defRPr>
            </a:lvl4pPr>
            <a:lvl5pPr indent="-279400" lvl="4" marL="2286000">
              <a:lnSpc>
                <a:spcPct val="100000"/>
              </a:lnSpc>
              <a:spcBef>
                <a:spcPts val="0"/>
              </a:spcBef>
              <a:spcAft>
                <a:spcPts val="0"/>
              </a:spcAft>
              <a:buSzPts val="800"/>
              <a:buFont typeface="Manrope"/>
              <a:buChar char="○"/>
              <a:defRPr sz="800">
                <a:latin typeface="Manrope"/>
                <a:ea typeface="Manrope"/>
                <a:cs typeface="Manrope"/>
                <a:sym typeface="Manrope"/>
              </a:defRPr>
            </a:lvl5pPr>
            <a:lvl6pPr indent="-279400" lvl="5" marL="2743200">
              <a:lnSpc>
                <a:spcPct val="100000"/>
              </a:lnSpc>
              <a:spcBef>
                <a:spcPts val="0"/>
              </a:spcBef>
              <a:spcAft>
                <a:spcPts val="0"/>
              </a:spcAft>
              <a:buSzPts val="800"/>
              <a:buFont typeface="Manrope"/>
              <a:buChar char="■"/>
              <a:defRPr sz="800">
                <a:latin typeface="Manrope"/>
                <a:ea typeface="Manrope"/>
                <a:cs typeface="Manrope"/>
                <a:sym typeface="Manrope"/>
              </a:defRPr>
            </a:lvl6pPr>
            <a:lvl7pPr indent="-279400" lvl="6" marL="3200400">
              <a:lnSpc>
                <a:spcPct val="100000"/>
              </a:lnSpc>
              <a:spcBef>
                <a:spcPts val="0"/>
              </a:spcBef>
              <a:spcAft>
                <a:spcPts val="0"/>
              </a:spcAft>
              <a:buSzPts val="800"/>
              <a:buFont typeface="Manrope"/>
              <a:buChar char="●"/>
              <a:defRPr sz="800">
                <a:latin typeface="Manrope"/>
                <a:ea typeface="Manrope"/>
                <a:cs typeface="Manrope"/>
                <a:sym typeface="Manrope"/>
              </a:defRPr>
            </a:lvl7pPr>
            <a:lvl8pPr indent="-279400" lvl="7" marL="3657600">
              <a:lnSpc>
                <a:spcPct val="100000"/>
              </a:lnSpc>
              <a:spcBef>
                <a:spcPts val="0"/>
              </a:spcBef>
              <a:spcAft>
                <a:spcPts val="0"/>
              </a:spcAft>
              <a:buSzPts val="800"/>
              <a:buFont typeface="Manrope"/>
              <a:buChar char="○"/>
              <a:defRPr sz="800">
                <a:latin typeface="Manrope"/>
                <a:ea typeface="Manrope"/>
                <a:cs typeface="Manrope"/>
                <a:sym typeface="Manrope"/>
              </a:defRPr>
            </a:lvl8pPr>
            <a:lvl9pPr indent="-279400" lvl="8" marL="4114800">
              <a:lnSpc>
                <a:spcPct val="100000"/>
              </a:lnSpc>
              <a:spcBef>
                <a:spcPts val="0"/>
              </a:spcBef>
              <a:spcAft>
                <a:spcPts val="0"/>
              </a:spcAft>
              <a:buSzPts val="800"/>
              <a:buFont typeface="Manrope"/>
              <a:buChar char="■"/>
              <a:defRPr sz="800">
                <a:latin typeface="Manrope"/>
                <a:ea typeface="Manrope"/>
                <a:cs typeface="Manrope"/>
                <a:sym typeface="Manrope"/>
              </a:defRPr>
            </a:lvl9pPr>
          </a:lstStyle>
          <a:p/>
        </p:txBody>
      </p:sp>
      <p:sp>
        <p:nvSpPr>
          <p:cNvPr id="140" name="Google Shape;140;p19"/>
          <p:cNvSpPr txBox="1"/>
          <p:nvPr>
            <p:ph idx="2" type="body"/>
          </p:nvPr>
        </p:nvSpPr>
        <p:spPr>
          <a:xfrm>
            <a:off x="7211300" y="3003697"/>
            <a:ext cx="1649100" cy="249900"/>
          </a:xfrm>
          <a:prstGeom prst="rect">
            <a:avLst/>
          </a:prstGeom>
        </p:spPr>
        <p:txBody>
          <a:bodyPr anchorCtr="0" anchor="t" bIns="0" lIns="0" spcFirstLastPara="1" rIns="0" wrap="square" tIns="0">
            <a:spAutoFit/>
          </a:bodyPr>
          <a:lstStyle>
            <a:lvl1pPr indent="-279400" lvl="0" marL="457200">
              <a:lnSpc>
                <a:spcPct val="100000"/>
              </a:lnSpc>
              <a:spcBef>
                <a:spcPts val="0"/>
              </a:spcBef>
              <a:spcAft>
                <a:spcPts val="0"/>
              </a:spcAft>
              <a:buSzPts val="800"/>
              <a:buFont typeface="Manrope"/>
              <a:buChar char="●"/>
              <a:defRPr sz="800">
                <a:latin typeface="Manrope"/>
                <a:ea typeface="Manrope"/>
                <a:cs typeface="Manrope"/>
                <a:sym typeface="Manrope"/>
              </a:defRPr>
            </a:lvl1pPr>
            <a:lvl2pPr indent="-279400" lvl="1" marL="914400">
              <a:lnSpc>
                <a:spcPct val="100000"/>
              </a:lnSpc>
              <a:spcBef>
                <a:spcPts val="0"/>
              </a:spcBef>
              <a:spcAft>
                <a:spcPts val="0"/>
              </a:spcAft>
              <a:buSzPts val="800"/>
              <a:buFont typeface="Manrope"/>
              <a:buChar char="○"/>
              <a:defRPr sz="800">
                <a:latin typeface="Manrope"/>
                <a:ea typeface="Manrope"/>
                <a:cs typeface="Manrope"/>
                <a:sym typeface="Manrope"/>
              </a:defRPr>
            </a:lvl2pPr>
            <a:lvl3pPr indent="-279400" lvl="2" marL="1371600">
              <a:lnSpc>
                <a:spcPct val="100000"/>
              </a:lnSpc>
              <a:spcBef>
                <a:spcPts val="0"/>
              </a:spcBef>
              <a:spcAft>
                <a:spcPts val="0"/>
              </a:spcAft>
              <a:buSzPts val="800"/>
              <a:buFont typeface="Manrope"/>
              <a:buChar char="■"/>
              <a:defRPr sz="800">
                <a:latin typeface="Manrope"/>
                <a:ea typeface="Manrope"/>
                <a:cs typeface="Manrope"/>
                <a:sym typeface="Manrope"/>
              </a:defRPr>
            </a:lvl3pPr>
            <a:lvl4pPr indent="-279400" lvl="3" marL="1828800">
              <a:lnSpc>
                <a:spcPct val="100000"/>
              </a:lnSpc>
              <a:spcBef>
                <a:spcPts val="0"/>
              </a:spcBef>
              <a:spcAft>
                <a:spcPts val="0"/>
              </a:spcAft>
              <a:buSzPts val="800"/>
              <a:buFont typeface="Manrope"/>
              <a:buChar char="●"/>
              <a:defRPr sz="800">
                <a:latin typeface="Manrope"/>
                <a:ea typeface="Manrope"/>
                <a:cs typeface="Manrope"/>
                <a:sym typeface="Manrope"/>
              </a:defRPr>
            </a:lvl4pPr>
            <a:lvl5pPr indent="-279400" lvl="4" marL="2286000">
              <a:lnSpc>
                <a:spcPct val="100000"/>
              </a:lnSpc>
              <a:spcBef>
                <a:spcPts val="0"/>
              </a:spcBef>
              <a:spcAft>
                <a:spcPts val="0"/>
              </a:spcAft>
              <a:buSzPts val="800"/>
              <a:buFont typeface="Manrope"/>
              <a:buChar char="○"/>
              <a:defRPr sz="800">
                <a:latin typeface="Manrope"/>
                <a:ea typeface="Manrope"/>
                <a:cs typeface="Manrope"/>
                <a:sym typeface="Manrope"/>
              </a:defRPr>
            </a:lvl5pPr>
            <a:lvl6pPr indent="-279400" lvl="5" marL="2743200">
              <a:lnSpc>
                <a:spcPct val="100000"/>
              </a:lnSpc>
              <a:spcBef>
                <a:spcPts val="0"/>
              </a:spcBef>
              <a:spcAft>
                <a:spcPts val="0"/>
              </a:spcAft>
              <a:buSzPts val="800"/>
              <a:buFont typeface="Manrope"/>
              <a:buChar char="■"/>
              <a:defRPr sz="800">
                <a:latin typeface="Manrope"/>
                <a:ea typeface="Manrope"/>
                <a:cs typeface="Manrope"/>
                <a:sym typeface="Manrope"/>
              </a:defRPr>
            </a:lvl6pPr>
            <a:lvl7pPr indent="-279400" lvl="6" marL="3200400">
              <a:lnSpc>
                <a:spcPct val="100000"/>
              </a:lnSpc>
              <a:spcBef>
                <a:spcPts val="0"/>
              </a:spcBef>
              <a:spcAft>
                <a:spcPts val="0"/>
              </a:spcAft>
              <a:buSzPts val="800"/>
              <a:buFont typeface="Manrope"/>
              <a:buChar char="●"/>
              <a:defRPr sz="800">
                <a:latin typeface="Manrope"/>
                <a:ea typeface="Manrope"/>
                <a:cs typeface="Manrope"/>
                <a:sym typeface="Manrope"/>
              </a:defRPr>
            </a:lvl7pPr>
            <a:lvl8pPr indent="-279400" lvl="7" marL="3657600">
              <a:lnSpc>
                <a:spcPct val="100000"/>
              </a:lnSpc>
              <a:spcBef>
                <a:spcPts val="0"/>
              </a:spcBef>
              <a:spcAft>
                <a:spcPts val="0"/>
              </a:spcAft>
              <a:buSzPts val="800"/>
              <a:buFont typeface="Manrope"/>
              <a:buChar char="○"/>
              <a:defRPr sz="800">
                <a:latin typeface="Manrope"/>
                <a:ea typeface="Manrope"/>
                <a:cs typeface="Manrope"/>
                <a:sym typeface="Manrope"/>
              </a:defRPr>
            </a:lvl8pPr>
            <a:lvl9pPr indent="-279400" lvl="8" marL="4114800">
              <a:lnSpc>
                <a:spcPct val="100000"/>
              </a:lnSpc>
              <a:spcBef>
                <a:spcPts val="0"/>
              </a:spcBef>
              <a:spcAft>
                <a:spcPts val="0"/>
              </a:spcAft>
              <a:buSzPts val="800"/>
              <a:buFont typeface="Manrope"/>
              <a:buChar char="■"/>
              <a:defRPr sz="800">
                <a:latin typeface="Manrope"/>
                <a:ea typeface="Manrope"/>
                <a:cs typeface="Manrope"/>
                <a:sym typeface="Manrope"/>
              </a:defRPr>
            </a:lvl9pPr>
          </a:lstStyle>
          <a:p/>
        </p:txBody>
      </p:sp>
      <p:sp>
        <p:nvSpPr>
          <p:cNvPr id="141" name="Google Shape;141;p19"/>
          <p:cNvSpPr txBox="1"/>
          <p:nvPr>
            <p:ph idx="3" type="body"/>
          </p:nvPr>
        </p:nvSpPr>
        <p:spPr>
          <a:xfrm>
            <a:off x="7211300" y="3538053"/>
            <a:ext cx="1649100" cy="246300"/>
          </a:xfrm>
          <a:prstGeom prst="rect">
            <a:avLst/>
          </a:prstGeom>
        </p:spPr>
        <p:txBody>
          <a:bodyPr anchorCtr="0" anchor="t" bIns="0" lIns="0" spcFirstLastPara="1" rIns="0" wrap="square" tIns="0">
            <a:spAutoFit/>
          </a:bodyPr>
          <a:lstStyle>
            <a:lvl1pPr indent="-279400" lvl="0" marL="457200">
              <a:lnSpc>
                <a:spcPct val="100000"/>
              </a:lnSpc>
              <a:spcBef>
                <a:spcPts val="0"/>
              </a:spcBef>
              <a:spcAft>
                <a:spcPts val="0"/>
              </a:spcAft>
              <a:buSzPts val="800"/>
              <a:buFont typeface="Manrope"/>
              <a:buChar char="●"/>
              <a:defRPr sz="800">
                <a:latin typeface="Manrope"/>
                <a:ea typeface="Manrope"/>
                <a:cs typeface="Manrope"/>
                <a:sym typeface="Manrope"/>
              </a:defRPr>
            </a:lvl1pPr>
            <a:lvl2pPr indent="-279400" lvl="1" marL="914400">
              <a:lnSpc>
                <a:spcPct val="100000"/>
              </a:lnSpc>
              <a:spcBef>
                <a:spcPts val="0"/>
              </a:spcBef>
              <a:spcAft>
                <a:spcPts val="0"/>
              </a:spcAft>
              <a:buSzPts val="800"/>
              <a:buFont typeface="Manrope"/>
              <a:buChar char="○"/>
              <a:defRPr sz="800">
                <a:latin typeface="Manrope"/>
                <a:ea typeface="Manrope"/>
                <a:cs typeface="Manrope"/>
                <a:sym typeface="Manrope"/>
              </a:defRPr>
            </a:lvl2pPr>
            <a:lvl3pPr indent="-279400" lvl="2" marL="1371600">
              <a:lnSpc>
                <a:spcPct val="100000"/>
              </a:lnSpc>
              <a:spcBef>
                <a:spcPts val="0"/>
              </a:spcBef>
              <a:spcAft>
                <a:spcPts val="0"/>
              </a:spcAft>
              <a:buSzPts val="800"/>
              <a:buFont typeface="Manrope"/>
              <a:buChar char="■"/>
              <a:defRPr sz="800">
                <a:latin typeface="Manrope"/>
                <a:ea typeface="Manrope"/>
                <a:cs typeface="Manrope"/>
                <a:sym typeface="Manrope"/>
              </a:defRPr>
            </a:lvl3pPr>
            <a:lvl4pPr indent="-279400" lvl="3" marL="1828800">
              <a:lnSpc>
                <a:spcPct val="100000"/>
              </a:lnSpc>
              <a:spcBef>
                <a:spcPts val="0"/>
              </a:spcBef>
              <a:spcAft>
                <a:spcPts val="0"/>
              </a:spcAft>
              <a:buSzPts val="800"/>
              <a:buFont typeface="Manrope"/>
              <a:buChar char="●"/>
              <a:defRPr sz="800">
                <a:latin typeface="Manrope"/>
                <a:ea typeface="Manrope"/>
                <a:cs typeface="Manrope"/>
                <a:sym typeface="Manrope"/>
              </a:defRPr>
            </a:lvl4pPr>
            <a:lvl5pPr indent="-279400" lvl="4" marL="2286000">
              <a:lnSpc>
                <a:spcPct val="100000"/>
              </a:lnSpc>
              <a:spcBef>
                <a:spcPts val="0"/>
              </a:spcBef>
              <a:spcAft>
                <a:spcPts val="0"/>
              </a:spcAft>
              <a:buSzPts val="800"/>
              <a:buFont typeface="Manrope"/>
              <a:buChar char="○"/>
              <a:defRPr sz="800">
                <a:latin typeface="Manrope"/>
                <a:ea typeface="Manrope"/>
                <a:cs typeface="Manrope"/>
                <a:sym typeface="Manrope"/>
              </a:defRPr>
            </a:lvl5pPr>
            <a:lvl6pPr indent="-279400" lvl="5" marL="2743200">
              <a:lnSpc>
                <a:spcPct val="100000"/>
              </a:lnSpc>
              <a:spcBef>
                <a:spcPts val="0"/>
              </a:spcBef>
              <a:spcAft>
                <a:spcPts val="0"/>
              </a:spcAft>
              <a:buSzPts val="800"/>
              <a:buFont typeface="Manrope"/>
              <a:buChar char="■"/>
              <a:defRPr sz="800">
                <a:latin typeface="Manrope"/>
                <a:ea typeface="Manrope"/>
                <a:cs typeface="Manrope"/>
                <a:sym typeface="Manrope"/>
              </a:defRPr>
            </a:lvl6pPr>
            <a:lvl7pPr indent="-279400" lvl="6" marL="3200400">
              <a:lnSpc>
                <a:spcPct val="100000"/>
              </a:lnSpc>
              <a:spcBef>
                <a:spcPts val="0"/>
              </a:spcBef>
              <a:spcAft>
                <a:spcPts val="0"/>
              </a:spcAft>
              <a:buSzPts val="800"/>
              <a:buFont typeface="Manrope"/>
              <a:buChar char="●"/>
              <a:defRPr sz="800">
                <a:latin typeface="Manrope"/>
                <a:ea typeface="Manrope"/>
                <a:cs typeface="Manrope"/>
                <a:sym typeface="Manrope"/>
              </a:defRPr>
            </a:lvl7pPr>
            <a:lvl8pPr indent="-279400" lvl="7" marL="3657600">
              <a:lnSpc>
                <a:spcPct val="100000"/>
              </a:lnSpc>
              <a:spcBef>
                <a:spcPts val="0"/>
              </a:spcBef>
              <a:spcAft>
                <a:spcPts val="0"/>
              </a:spcAft>
              <a:buSzPts val="800"/>
              <a:buFont typeface="Manrope"/>
              <a:buChar char="○"/>
              <a:defRPr sz="800">
                <a:latin typeface="Manrope"/>
                <a:ea typeface="Manrope"/>
                <a:cs typeface="Manrope"/>
                <a:sym typeface="Manrope"/>
              </a:defRPr>
            </a:lvl8pPr>
            <a:lvl9pPr indent="-279400" lvl="8" marL="4114800">
              <a:lnSpc>
                <a:spcPct val="100000"/>
              </a:lnSpc>
              <a:spcBef>
                <a:spcPts val="0"/>
              </a:spcBef>
              <a:spcAft>
                <a:spcPts val="0"/>
              </a:spcAft>
              <a:buSzPts val="800"/>
              <a:buFont typeface="Manrope"/>
              <a:buChar char="■"/>
              <a:defRPr sz="800">
                <a:latin typeface="Manrope"/>
                <a:ea typeface="Manrope"/>
                <a:cs typeface="Manrope"/>
                <a:sym typeface="Manrope"/>
              </a:defRPr>
            </a:lvl9pPr>
          </a:lstStyle>
          <a:p/>
        </p:txBody>
      </p:sp>
      <p:sp>
        <p:nvSpPr>
          <p:cNvPr id="142" name="Google Shape;142;p19"/>
          <p:cNvSpPr txBox="1"/>
          <p:nvPr>
            <p:ph idx="4" type="body"/>
          </p:nvPr>
        </p:nvSpPr>
        <p:spPr>
          <a:xfrm>
            <a:off x="7211300" y="4075455"/>
            <a:ext cx="1649100" cy="249900"/>
          </a:xfrm>
          <a:prstGeom prst="rect">
            <a:avLst/>
          </a:prstGeom>
        </p:spPr>
        <p:txBody>
          <a:bodyPr anchorCtr="0" anchor="t" bIns="0" lIns="0" spcFirstLastPara="1" rIns="0" wrap="square" tIns="0">
            <a:spAutoFit/>
          </a:bodyPr>
          <a:lstStyle>
            <a:lvl1pPr indent="-279400" lvl="0" marL="457200">
              <a:lnSpc>
                <a:spcPct val="100000"/>
              </a:lnSpc>
              <a:spcBef>
                <a:spcPts val="0"/>
              </a:spcBef>
              <a:spcAft>
                <a:spcPts val="0"/>
              </a:spcAft>
              <a:buSzPts val="800"/>
              <a:buFont typeface="Manrope"/>
              <a:buChar char="●"/>
              <a:defRPr sz="800">
                <a:latin typeface="Manrope"/>
                <a:ea typeface="Manrope"/>
                <a:cs typeface="Manrope"/>
                <a:sym typeface="Manrope"/>
              </a:defRPr>
            </a:lvl1pPr>
            <a:lvl2pPr indent="-279400" lvl="1" marL="914400">
              <a:lnSpc>
                <a:spcPct val="100000"/>
              </a:lnSpc>
              <a:spcBef>
                <a:spcPts val="0"/>
              </a:spcBef>
              <a:spcAft>
                <a:spcPts val="0"/>
              </a:spcAft>
              <a:buSzPts val="800"/>
              <a:buFont typeface="Manrope"/>
              <a:buChar char="○"/>
              <a:defRPr sz="800">
                <a:latin typeface="Manrope"/>
                <a:ea typeface="Manrope"/>
                <a:cs typeface="Manrope"/>
                <a:sym typeface="Manrope"/>
              </a:defRPr>
            </a:lvl2pPr>
            <a:lvl3pPr indent="-279400" lvl="2" marL="1371600">
              <a:lnSpc>
                <a:spcPct val="100000"/>
              </a:lnSpc>
              <a:spcBef>
                <a:spcPts val="0"/>
              </a:spcBef>
              <a:spcAft>
                <a:spcPts val="0"/>
              </a:spcAft>
              <a:buSzPts val="800"/>
              <a:buFont typeface="Manrope"/>
              <a:buChar char="■"/>
              <a:defRPr sz="800">
                <a:latin typeface="Manrope"/>
                <a:ea typeface="Manrope"/>
                <a:cs typeface="Manrope"/>
                <a:sym typeface="Manrope"/>
              </a:defRPr>
            </a:lvl3pPr>
            <a:lvl4pPr indent="-279400" lvl="3" marL="1828800">
              <a:lnSpc>
                <a:spcPct val="100000"/>
              </a:lnSpc>
              <a:spcBef>
                <a:spcPts val="0"/>
              </a:spcBef>
              <a:spcAft>
                <a:spcPts val="0"/>
              </a:spcAft>
              <a:buSzPts val="800"/>
              <a:buFont typeface="Manrope"/>
              <a:buChar char="●"/>
              <a:defRPr sz="800">
                <a:latin typeface="Manrope"/>
                <a:ea typeface="Manrope"/>
                <a:cs typeface="Manrope"/>
                <a:sym typeface="Manrope"/>
              </a:defRPr>
            </a:lvl4pPr>
            <a:lvl5pPr indent="-279400" lvl="4" marL="2286000">
              <a:lnSpc>
                <a:spcPct val="100000"/>
              </a:lnSpc>
              <a:spcBef>
                <a:spcPts val="0"/>
              </a:spcBef>
              <a:spcAft>
                <a:spcPts val="0"/>
              </a:spcAft>
              <a:buSzPts val="800"/>
              <a:buFont typeface="Manrope"/>
              <a:buChar char="○"/>
              <a:defRPr sz="800">
                <a:latin typeface="Manrope"/>
                <a:ea typeface="Manrope"/>
                <a:cs typeface="Manrope"/>
                <a:sym typeface="Manrope"/>
              </a:defRPr>
            </a:lvl5pPr>
            <a:lvl6pPr indent="-279400" lvl="5" marL="2743200">
              <a:lnSpc>
                <a:spcPct val="100000"/>
              </a:lnSpc>
              <a:spcBef>
                <a:spcPts val="0"/>
              </a:spcBef>
              <a:spcAft>
                <a:spcPts val="0"/>
              </a:spcAft>
              <a:buSzPts val="800"/>
              <a:buFont typeface="Manrope"/>
              <a:buChar char="■"/>
              <a:defRPr sz="800">
                <a:latin typeface="Manrope"/>
                <a:ea typeface="Manrope"/>
                <a:cs typeface="Manrope"/>
                <a:sym typeface="Manrope"/>
              </a:defRPr>
            </a:lvl6pPr>
            <a:lvl7pPr indent="-279400" lvl="6" marL="3200400">
              <a:lnSpc>
                <a:spcPct val="100000"/>
              </a:lnSpc>
              <a:spcBef>
                <a:spcPts val="0"/>
              </a:spcBef>
              <a:spcAft>
                <a:spcPts val="0"/>
              </a:spcAft>
              <a:buSzPts val="800"/>
              <a:buFont typeface="Manrope"/>
              <a:buChar char="●"/>
              <a:defRPr sz="800">
                <a:latin typeface="Manrope"/>
                <a:ea typeface="Manrope"/>
                <a:cs typeface="Manrope"/>
                <a:sym typeface="Manrope"/>
              </a:defRPr>
            </a:lvl7pPr>
            <a:lvl8pPr indent="-279400" lvl="7" marL="3657600">
              <a:lnSpc>
                <a:spcPct val="100000"/>
              </a:lnSpc>
              <a:spcBef>
                <a:spcPts val="0"/>
              </a:spcBef>
              <a:spcAft>
                <a:spcPts val="0"/>
              </a:spcAft>
              <a:buSzPts val="800"/>
              <a:buFont typeface="Manrope"/>
              <a:buChar char="○"/>
              <a:defRPr sz="800">
                <a:latin typeface="Manrope"/>
                <a:ea typeface="Manrope"/>
                <a:cs typeface="Manrope"/>
                <a:sym typeface="Manrope"/>
              </a:defRPr>
            </a:lvl8pPr>
            <a:lvl9pPr indent="-279400" lvl="8" marL="4114800">
              <a:lnSpc>
                <a:spcPct val="100000"/>
              </a:lnSpc>
              <a:spcBef>
                <a:spcPts val="0"/>
              </a:spcBef>
              <a:spcAft>
                <a:spcPts val="0"/>
              </a:spcAft>
              <a:buSzPts val="800"/>
              <a:buFont typeface="Manrope"/>
              <a:buChar char="■"/>
              <a:defRPr sz="800">
                <a:latin typeface="Manrope"/>
                <a:ea typeface="Manrope"/>
                <a:cs typeface="Manrope"/>
                <a:sym typeface="Manrope"/>
              </a:defRPr>
            </a:lvl9pPr>
          </a:lstStyle>
          <a:p/>
        </p:txBody>
      </p:sp>
      <p:sp>
        <p:nvSpPr>
          <p:cNvPr id="143" name="Google Shape;143;p19"/>
          <p:cNvSpPr txBox="1"/>
          <p:nvPr>
            <p:ph idx="12" type="sldNum"/>
          </p:nvPr>
        </p:nvSpPr>
        <p:spPr>
          <a:xfrm>
            <a:off x="8311825" y="4696689"/>
            <a:ext cx="548700" cy="183000"/>
          </a:xfrm>
          <a:prstGeom prst="rect">
            <a:avLst/>
          </a:prstGeom>
        </p:spPr>
        <p:txBody>
          <a:bodyPr anchorCtr="0" anchor="b" bIns="0" lIns="91425" spcFirstLastPara="1" rIns="0" wrap="square" tIns="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4" name="Google Shape;144;p19"/>
          <p:cNvSpPr txBox="1"/>
          <p:nvPr>
            <p:ph idx="5"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145" name="Google Shape;145;p19"/>
          <p:cNvSpPr txBox="1"/>
          <p:nvPr>
            <p:ph type="title"/>
          </p:nvPr>
        </p:nvSpPr>
        <p:spPr>
          <a:xfrm>
            <a:off x="283475" y="639725"/>
            <a:ext cx="8385000" cy="596100"/>
          </a:xfrm>
          <a:prstGeom prst="rect">
            <a:avLst/>
          </a:prstGeom>
        </p:spPr>
        <p:txBody>
          <a:bodyPr anchorCtr="0" anchor="t"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46" name="Google Shape;146;p19"/>
          <p:cNvSpPr txBox="1"/>
          <p:nvPr>
            <p:ph idx="6" type="subTitle"/>
          </p:nvPr>
        </p:nvSpPr>
        <p:spPr>
          <a:xfrm>
            <a:off x="409850" y="2467125"/>
            <a:ext cx="1832400" cy="2499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1pPr>
            <a:lvl2pPr lvl="1">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2pPr>
            <a:lvl3pPr lvl="2">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3pPr>
            <a:lvl4pPr lvl="3">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4pPr>
            <a:lvl5pPr lvl="4">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5pPr>
            <a:lvl6pPr lvl="5">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6pPr>
            <a:lvl7pPr lvl="6">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7pPr>
            <a:lvl8pPr lvl="7">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8pPr>
            <a:lvl9pPr lvl="8">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9pPr>
          </a:lstStyle>
          <a:p/>
        </p:txBody>
      </p:sp>
      <p:sp>
        <p:nvSpPr>
          <p:cNvPr id="147" name="Google Shape;147;p19"/>
          <p:cNvSpPr txBox="1"/>
          <p:nvPr>
            <p:ph idx="7" type="subTitle"/>
          </p:nvPr>
        </p:nvSpPr>
        <p:spPr>
          <a:xfrm>
            <a:off x="409850" y="3001485"/>
            <a:ext cx="1832400" cy="2499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1pPr>
            <a:lvl2pPr lvl="1">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2pPr>
            <a:lvl3pPr lvl="2">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3pPr>
            <a:lvl4pPr lvl="3">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4pPr>
            <a:lvl5pPr lvl="4">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5pPr>
            <a:lvl6pPr lvl="5">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6pPr>
            <a:lvl7pPr lvl="6">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7pPr>
            <a:lvl8pPr lvl="7">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8pPr>
            <a:lvl9pPr lvl="8">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9pPr>
          </a:lstStyle>
          <a:p/>
        </p:txBody>
      </p:sp>
      <p:sp>
        <p:nvSpPr>
          <p:cNvPr id="148" name="Google Shape;148;p19"/>
          <p:cNvSpPr txBox="1"/>
          <p:nvPr>
            <p:ph idx="8" type="subTitle"/>
          </p:nvPr>
        </p:nvSpPr>
        <p:spPr>
          <a:xfrm>
            <a:off x="409850" y="3535857"/>
            <a:ext cx="1832400" cy="2499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1pPr>
            <a:lvl2pPr lvl="1">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2pPr>
            <a:lvl3pPr lvl="2">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3pPr>
            <a:lvl4pPr lvl="3">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4pPr>
            <a:lvl5pPr lvl="4">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5pPr>
            <a:lvl6pPr lvl="5">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6pPr>
            <a:lvl7pPr lvl="6">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7pPr>
            <a:lvl8pPr lvl="7">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8pPr>
            <a:lvl9pPr lvl="8">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9pPr>
          </a:lstStyle>
          <a:p/>
        </p:txBody>
      </p:sp>
      <p:sp>
        <p:nvSpPr>
          <p:cNvPr id="149" name="Google Shape;149;p19"/>
          <p:cNvSpPr txBox="1"/>
          <p:nvPr>
            <p:ph idx="9" type="subTitle"/>
          </p:nvPr>
        </p:nvSpPr>
        <p:spPr>
          <a:xfrm>
            <a:off x="409850" y="4070229"/>
            <a:ext cx="1832400" cy="2499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1pPr>
            <a:lvl2pPr lvl="1">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2pPr>
            <a:lvl3pPr lvl="2">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3pPr>
            <a:lvl4pPr lvl="3">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4pPr>
            <a:lvl5pPr lvl="4">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5pPr>
            <a:lvl6pPr lvl="5">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6pPr>
            <a:lvl7pPr lvl="6">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7pPr>
            <a:lvl8pPr lvl="7">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8pPr>
            <a:lvl9pPr lvl="8">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9pPr>
          </a:lstStyle>
          <a:p/>
        </p:txBody>
      </p:sp>
      <p:sp>
        <p:nvSpPr>
          <p:cNvPr id="150" name="Google Shape;150;p19"/>
          <p:cNvSpPr txBox="1"/>
          <p:nvPr>
            <p:ph idx="13" type="subTitle"/>
          </p:nvPr>
        </p:nvSpPr>
        <p:spPr>
          <a:xfrm>
            <a:off x="409850" y="4604601"/>
            <a:ext cx="1832400" cy="2499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1pPr>
            <a:lvl2pPr lvl="1">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2pPr>
            <a:lvl3pPr lvl="2">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3pPr>
            <a:lvl4pPr lvl="3">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4pPr>
            <a:lvl5pPr lvl="4">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5pPr>
            <a:lvl6pPr lvl="5">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6pPr>
            <a:lvl7pPr lvl="6">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7pPr>
            <a:lvl8pPr lvl="7">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8pPr>
            <a:lvl9pPr lvl="8">
              <a:lnSpc>
                <a:spcPct val="100000"/>
              </a:lnSpc>
              <a:spcBef>
                <a:spcPts val="0"/>
              </a:spcBef>
              <a:spcAft>
                <a:spcPts val="0"/>
              </a:spcAft>
              <a:buSzPts val="900"/>
              <a:buFont typeface="Manrope SemiBold"/>
              <a:buNone/>
              <a:defRPr sz="900">
                <a:latin typeface="Manrope SemiBold"/>
                <a:ea typeface="Manrope SemiBold"/>
                <a:cs typeface="Manrope SemiBold"/>
                <a:sym typeface="Manrope SemiBold"/>
              </a:defRPr>
            </a:lvl9pPr>
          </a:lstStyle>
          <a:p/>
        </p:txBody>
      </p:sp>
      <p:sp>
        <p:nvSpPr>
          <p:cNvPr id="151" name="Google Shape;151;p19"/>
          <p:cNvSpPr txBox="1"/>
          <p:nvPr>
            <p:ph idx="14" type="subTitle"/>
          </p:nvPr>
        </p:nvSpPr>
        <p:spPr>
          <a:xfrm>
            <a:off x="2524825" y="1989289"/>
            <a:ext cx="8664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1pPr>
            <a:lvl2pPr lvl="1"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2pPr>
            <a:lvl3pPr lvl="2"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3pPr>
            <a:lvl4pPr lvl="3"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4pPr>
            <a:lvl5pPr lvl="4"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5pPr>
            <a:lvl6pPr lvl="5"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6pPr>
            <a:lvl7pPr lvl="6"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7pPr>
            <a:lvl8pPr lvl="7"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8pPr>
            <a:lvl9pPr lvl="8"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9pPr>
          </a:lstStyle>
          <a:p/>
        </p:txBody>
      </p:sp>
      <p:sp>
        <p:nvSpPr>
          <p:cNvPr id="152" name="Google Shape;152;p19"/>
          <p:cNvSpPr txBox="1"/>
          <p:nvPr>
            <p:ph idx="15" type="subTitle"/>
          </p:nvPr>
        </p:nvSpPr>
        <p:spPr>
          <a:xfrm>
            <a:off x="4138800" y="1989289"/>
            <a:ext cx="8664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1pPr>
            <a:lvl2pPr lvl="1"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2pPr>
            <a:lvl3pPr lvl="2"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3pPr>
            <a:lvl4pPr lvl="3"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4pPr>
            <a:lvl5pPr lvl="4"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5pPr>
            <a:lvl6pPr lvl="5"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6pPr>
            <a:lvl7pPr lvl="6"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7pPr>
            <a:lvl8pPr lvl="7"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8pPr>
            <a:lvl9pPr lvl="8"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9pPr>
          </a:lstStyle>
          <a:p/>
        </p:txBody>
      </p:sp>
      <p:sp>
        <p:nvSpPr>
          <p:cNvPr id="153" name="Google Shape;153;p19"/>
          <p:cNvSpPr txBox="1"/>
          <p:nvPr>
            <p:ph idx="16" type="subTitle"/>
          </p:nvPr>
        </p:nvSpPr>
        <p:spPr>
          <a:xfrm>
            <a:off x="5671025" y="1989289"/>
            <a:ext cx="8664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1pPr>
            <a:lvl2pPr lvl="1"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2pPr>
            <a:lvl3pPr lvl="2"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3pPr>
            <a:lvl4pPr lvl="3"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4pPr>
            <a:lvl5pPr lvl="4"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5pPr>
            <a:lvl6pPr lvl="5"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6pPr>
            <a:lvl7pPr lvl="6"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7pPr>
            <a:lvl8pPr lvl="7"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8pPr>
            <a:lvl9pPr lvl="8" algn="ctr">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9pPr>
          </a:lstStyle>
          <a:p/>
        </p:txBody>
      </p:sp>
      <p:sp>
        <p:nvSpPr>
          <p:cNvPr id="154" name="Google Shape;154;p19"/>
          <p:cNvSpPr txBox="1"/>
          <p:nvPr>
            <p:ph idx="17" type="subTitle"/>
          </p:nvPr>
        </p:nvSpPr>
        <p:spPr>
          <a:xfrm>
            <a:off x="7230083" y="1989300"/>
            <a:ext cx="1793100" cy="1215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1pPr>
            <a:lvl2pPr lvl="1">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2pPr>
            <a:lvl3pPr lvl="2">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3pPr>
            <a:lvl4pPr lvl="3">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4pPr>
            <a:lvl5pPr lvl="4">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5pPr>
            <a:lvl6pPr lvl="5">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6pPr>
            <a:lvl7pPr lvl="6">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7pPr>
            <a:lvl8pPr lvl="7">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8pPr>
            <a:lvl9pPr lvl="8">
              <a:lnSpc>
                <a:spcPct val="100000"/>
              </a:lnSpc>
              <a:spcBef>
                <a:spcPts val="0"/>
              </a:spcBef>
              <a:spcAft>
                <a:spcPts val="0"/>
              </a:spcAft>
              <a:buSzPts val="900"/>
              <a:buFont typeface="Manrope Medium"/>
              <a:buNone/>
              <a:defRPr sz="900">
                <a:latin typeface="Manrope Medium"/>
                <a:ea typeface="Manrope Medium"/>
                <a:cs typeface="Manrope Medium"/>
                <a:sym typeface="Manrope Medium"/>
              </a:defRPr>
            </a:lvl9pPr>
          </a:lstStyle>
          <a:p/>
        </p:txBody>
      </p:sp>
      <p:sp>
        <p:nvSpPr>
          <p:cNvPr id="155" name="Google Shape;155;p19"/>
          <p:cNvSpPr txBox="1"/>
          <p:nvPr>
            <p:ph idx="18" type="subTitle"/>
          </p:nvPr>
        </p:nvSpPr>
        <p:spPr>
          <a:xfrm>
            <a:off x="2443075" y="2548775"/>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56" name="Google Shape;156;p19"/>
          <p:cNvSpPr txBox="1"/>
          <p:nvPr>
            <p:ph idx="19" type="subTitle"/>
          </p:nvPr>
        </p:nvSpPr>
        <p:spPr>
          <a:xfrm>
            <a:off x="2443075" y="3086563"/>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57" name="Google Shape;157;p19"/>
          <p:cNvSpPr txBox="1"/>
          <p:nvPr>
            <p:ph idx="20" type="subTitle"/>
          </p:nvPr>
        </p:nvSpPr>
        <p:spPr>
          <a:xfrm>
            <a:off x="2443075" y="3624363"/>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58" name="Google Shape;158;p19"/>
          <p:cNvSpPr txBox="1"/>
          <p:nvPr>
            <p:ph idx="21" type="subTitle"/>
          </p:nvPr>
        </p:nvSpPr>
        <p:spPr>
          <a:xfrm>
            <a:off x="2443075" y="4157986"/>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59" name="Google Shape;159;p19"/>
          <p:cNvSpPr txBox="1"/>
          <p:nvPr>
            <p:ph idx="22" type="subTitle"/>
          </p:nvPr>
        </p:nvSpPr>
        <p:spPr>
          <a:xfrm>
            <a:off x="2443075" y="4691586"/>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60" name="Google Shape;160;p19"/>
          <p:cNvSpPr txBox="1"/>
          <p:nvPr>
            <p:ph idx="23" type="subTitle"/>
          </p:nvPr>
        </p:nvSpPr>
        <p:spPr>
          <a:xfrm>
            <a:off x="4057050" y="2548775"/>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61" name="Google Shape;161;p19"/>
          <p:cNvSpPr txBox="1"/>
          <p:nvPr>
            <p:ph idx="24" type="subTitle"/>
          </p:nvPr>
        </p:nvSpPr>
        <p:spPr>
          <a:xfrm>
            <a:off x="4057050" y="3086563"/>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62" name="Google Shape;162;p19"/>
          <p:cNvSpPr txBox="1"/>
          <p:nvPr>
            <p:ph idx="25" type="subTitle"/>
          </p:nvPr>
        </p:nvSpPr>
        <p:spPr>
          <a:xfrm>
            <a:off x="4057050" y="3624363"/>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63" name="Google Shape;163;p19"/>
          <p:cNvSpPr txBox="1"/>
          <p:nvPr>
            <p:ph idx="26" type="subTitle"/>
          </p:nvPr>
        </p:nvSpPr>
        <p:spPr>
          <a:xfrm>
            <a:off x="4057050" y="4157986"/>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64" name="Google Shape;164;p19"/>
          <p:cNvSpPr txBox="1"/>
          <p:nvPr>
            <p:ph idx="27" type="subTitle"/>
          </p:nvPr>
        </p:nvSpPr>
        <p:spPr>
          <a:xfrm>
            <a:off x="4057050" y="4691586"/>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65" name="Google Shape;165;p19"/>
          <p:cNvSpPr txBox="1"/>
          <p:nvPr>
            <p:ph idx="28" type="subTitle"/>
          </p:nvPr>
        </p:nvSpPr>
        <p:spPr>
          <a:xfrm>
            <a:off x="5589750" y="2548775"/>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66" name="Google Shape;166;p19"/>
          <p:cNvSpPr txBox="1"/>
          <p:nvPr>
            <p:ph idx="29" type="subTitle"/>
          </p:nvPr>
        </p:nvSpPr>
        <p:spPr>
          <a:xfrm>
            <a:off x="5589750" y="3086563"/>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67" name="Google Shape;167;p19"/>
          <p:cNvSpPr txBox="1"/>
          <p:nvPr>
            <p:ph idx="30" type="subTitle"/>
          </p:nvPr>
        </p:nvSpPr>
        <p:spPr>
          <a:xfrm>
            <a:off x="5589750" y="3624363"/>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68" name="Google Shape;168;p19"/>
          <p:cNvSpPr txBox="1"/>
          <p:nvPr>
            <p:ph idx="31" type="subTitle"/>
          </p:nvPr>
        </p:nvSpPr>
        <p:spPr>
          <a:xfrm>
            <a:off x="5589750" y="4157986"/>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69" name="Google Shape;169;p19"/>
          <p:cNvSpPr txBox="1"/>
          <p:nvPr>
            <p:ph idx="32" type="subTitle"/>
          </p:nvPr>
        </p:nvSpPr>
        <p:spPr>
          <a:xfrm>
            <a:off x="5589750" y="4691586"/>
            <a:ext cx="1029900" cy="121500"/>
          </a:xfrm>
          <a:prstGeom prst="rect">
            <a:avLst/>
          </a:prstGeom>
        </p:spPr>
        <p:txBody>
          <a:bodyPr anchorCtr="0" anchor="b" bIns="0" lIns="0" spcFirstLastPara="1" rIns="0" wrap="square" tIns="0">
            <a:noAutofit/>
          </a:bodyPr>
          <a:lstStyle>
            <a:lvl1pPr lvl="0" algn="ctr">
              <a:lnSpc>
                <a:spcPct val="100000"/>
              </a:lnSpc>
              <a:spcBef>
                <a:spcPts val="0"/>
              </a:spcBef>
              <a:spcAft>
                <a:spcPts val="0"/>
              </a:spcAft>
              <a:buSzPts val="1200"/>
              <a:buFont typeface="Manrope"/>
              <a:buNone/>
              <a:defRPr sz="1200">
                <a:latin typeface="Manrope"/>
                <a:ea typeface="Manrope"/>
                <a:cs typeface="Manrope"/>
                <a:sym typeface="Manrope"/>
              </a:defRPr>
            </a:lvl1pPr>
            <a:lvl2pPr lvl="1" algn="ctr">
              <a:lnSpc>
                <a:spcPct val="100000"/>
              </a:lnSpc>
              <a:spcBef>
                <a:spcPts val="0"/>
              </a:spcBef>
              <a:spcAft>
                <a:spcPts val="0"/>
              </a:spcAft>
              <a:buSzPts val="900"/>
              <a:buFont typeface="Manrope"/>
              <a:buNone/>
              <a:defRPr sz="900">
                <a:latin typeface="Manrope"/>
                <a:ea typeface="Manrope"/>
                <a:cs typeface="Manrope"/>
                <a:sym typeface="Manrope"/>
              </a:defRPr>
            </a:lvl2pPr>
            <a:lvl3pPr lvl="2" algn="ctr">
              <a:lnSpc>
                <a:spcPct val="100000"/>
              </a:lnSpc>
              <a:spcBef>
                <a:spcPts val="0"/>
              </a:spcBef>
              <a:spcAft>
                <a:spcPts val="0"/>
              </a:spcAft>
              <a:buSzPts val="900"/>
              <a:buFont typeface="Manrope"/>
              <a:buNone/>
              <a:defRPr sz="900">
                <a:latin typeface="Manrope"/>
                <a:ea typeface="Manrope"/>
                <a:cs typeface="Manrope"/>
                <a:sym typeface="Manrope"/>
              </a:defRPr>
            </a:lvl3pPr>
            <a:lvl4pPr lvl="3" algn="ctr">
              <a:lnSpc>
                <a:spcPct val="100000"/>
              </a:lnSpc>
              <a:spcBef>
                <a:spcPts val="0"/>
              </a:spcBef>
              <a:spcAft>
                <a:spcPts val="0"/>
              </a:spcAft>
              <a:buSzPts val="900"/>
              <a:buFont typeface="Manrope"/>
              <a:buNone/>
              <a:defRPr sz="900">
                <a:latin typeface="Manrope"/>
                <a:ea typeface="Manrope"/>
                <a:cs typeface="Manrope"/>
                <a:sym typeface="Manrope"/>
              </a:defRPr>
            </a:lvl4pPr>
            <a:lvl5pPr lvl="4" algn="ctr">
              <a:lnSpc>
                <a:spcPct val="100000"/>
              </a:lnSpc>
              <a:spcBef>
                <a:spcPts val="0"/>
              </a:spcBef>
              <a:spcAft>
                <a:spcPts val="0"/>
              </a:spcAft>
              <a:buSzPts val="900"/>
              <a:buFont typeface="Manrope"/>
              <a:buNone/>
              <a:defRPr sz="900">
                <a:latin typeface="Manrope"/>
                <a:ea typeface="Manrope"/>
                <a:cs typeface="Manrope"/>
                <a:sym typeface="Manrope"/>
              </a:defRPr>
            </a:lvl5pPr>
            <a:lvl6pPr lvl="5" algn="ctr">
              <a:lnSpc>
                <a:spcPct val="100000"/>
              </a:lnSpc>
              <a:spcBef>
                <a:spcPts val="0"/>
              </a:spcBef>
              <a:spcAft>
                <a:spcPts val="0"/>
              </a:spcAft>
              <a:buSzPts val="900"/>
              <a:buFont typeface="Manrope"/>
              <a:buNone/>
              <a:defRPr sz="900">
                <a:latin typeface="Manrope"/>
                <a:ea typeface="Manrope"/>
                <a:cs typeface="Manrope"/>
                <a:sym typeface="Manrope"/>
              </a:defRPr>
            </a:lvl6pPr>
            <a:lvl7pPr lvl="6" algn="ctr">
              <a:lnSpc>
                <a:spcPct val="100000"/>
              </a:lnSpc>
              <a:spcBef>
                <a:spcPts val="0"/>
              </a:spcBef>
              <a:spcAft>
                <a:spcPts val="0"/>
              </a:spcAft>
              <a:buSzPts val="900"/>
              <a:buFont typeface="Manrope"/>
              <a:buNone/>
              <a:defRPr sz="900">
                <a:latin typeface="Manrope"/>
                <a:ea typeface="Manrope"/>
                <a:cs typeface="Manrope"/>
                <a:sym typeface="Manrope"/>
              </a:defRPr>
            </a:lvl7pPr>
            <a:lvl8pPr lvl="7" algn="ctr">
              <a:lnSpc>
                <a:spcPct val="100000"/>
              </a:lnSpc>
              <a:spcBef>
                <a:spcPts val="0"/>
              </a:spcBef>
              <a:spcAft>
                <a:spcPts val="0"/>
              </a:spcAft>
              <a:buSzPts val="900"/>
              <a:buFont typeface="Manrope"/>
              <a:buNone/>
              <a:defRPr sz="900">
                <a:latin typeface="Manrope"/>
                <a:ea typeface="Manrope"/>
                <a:cs typeface="Manrope"/>
                <a:sym typeface="Manrope"/>
              </a:defRPr>
            </a:lvl8pPr>
            <a:lvl9pPr lvl="8" algn="ctr">
              <a:lnSpc>
                <a:spcPct val="100000"/>
              </a:lnSpc>
              <a:spcBef>
                <a:spcPts val="0"/>
              </a:spcBef>
              <a:spcAft>
                <a:spcPts val="0"/>
              </a:spcAft>
              <a:buSzPts val="900"/>
              <a:buFont typeface="Manrope"/>
              <a:buNone/>
              <a:defRPr sz="900">
                <a:latin typeface="Manrope"/>
                <a:ea typeface="Manrope"/>
                <a:cs typeface="Manrope"/>
                <a:sym typeface="Manrope"/>
              </a:defRPr>
            </a:lvl9pPr>
          </a:lstStyle>
          <a:p/>
        </p:txBody>
      </p:sp>
      <p:sp>
        <p:nvSpPr>
          <p:cNvPr id="170" name="Google Shape;170;p19"/>
          <p:cNvSpPr txBox="1"/>
          <p:nvPr>
            <p:ph idx="33" type="body"/>
          </p:nvPr>
        </p:nvSpPr>
        <p:spPr>
          <a:xfrm>
            <a:off x="7211300" y="4608150"/>
            <a:ext cx="1649100" cy="246300"/>
          </a:xfrm>
          <a:prstGeom prst="rect">
            <a:avLst/>
          </a:prstGeom>
        </p:spPr>
        <p:txBody>
          <a:bodyPr anchorCtr="0" anchor="t" bIns="0" lIns="0" spcFirstLastPara="1" rIns="0" wrap="square" tIns="0">
            <a:spAutoFit/>
          </a:bodyPr>
          <a:lstStyle>
            <a:lvl1pPr indent="-279400" lvl="0" marL="457200">
              <a:lnSpc>
                <a:spcPct val="100000"/>
              </a:lnSpc>
              <a:spcBef>
                <a:spcPts val="0"/>
              </a:spcBef>
              <a:spcAft>
                <a:spcPts val="0"/>
              </a:spcAft>
              <a:buSzPts val="800"/>
              <a:buFont typeface="Manrope"/>
              <a:buChar char="●"/>
              <a:defRPr sz="800">
                <a:latin typeface="Manrope"/>
                <a:ea typeface="Manrope"/>
                <a:cs typeface="Manrope"/>
                <a:sym typeface="Manrope"/>
              </a:defRPr>
            </a:lvl1pPr>
            <a:lvl2pPr indent="-279400" lvl="1" marL="914400">
              <a:lnSpc>
                <a:spcPct val="100000"/>
              </a:lnSpc>
              <a:spcBef>
                <a:spcPts val="0"/>
              </a:spcBef>
              <a:spcAft>
                <a:spcPts val="0"/>
              </a:spcAft>
              <a:buSzPts val="800"/>
              <a:buFont typeface="Manrope"/>
              <a:buChar char="○"/>
              <a:defRPr sz="800">
                <a:latin typeface="Manrope"/>
                <a:ea typeface="Manrope"/>
                <a:cs typeface="Manrope"/>
                <a:sym typeface="Manrope"/>
              </a:defRPr>
            </a:lvl2pPr>
            <a:lvl3pPr indent="-279400" lvl="2" marL="1371600">
              <a:lnSpc>
                <a:spcPct val="100000"/>
              </a:lnSpc>
              <a:spcBef>
                <a:spcPts val="0"/>
              </a:spcBef>
              <a:spcAft>
                <a:spcPts val="0"/>
              </a:spcAft>
              <a:buSzPts val="800"/>
              <a:buFont typeface="Manrope"/>
              <a:buChar char="■"/>
              <a:defRPr sz="800">
                <a:latin typeface="Manrope"/>
                <a:ea typeface="Manrope"/>
                <a:cs typeface="Manrope"/>
                <a:sym typeface="Manrope"/>
              </a:defRPr>
            </a:lvl3pPr>
            <a:lvl4pPr indent="-279400" lvl="3" marL="1828800">
              <a:lnSpc>
                <a:spcPct val="100000"/>
              </a:lnSpc>
              <a:spcBef>
                <a:spcPts val="0"/>
              </a:spcBef>
              <a:spcAft>
                <a:spcPts val="0"/>
              </a:spcAft>
              <a:buSzPts val="800"/>
              <a:buFont typeface="Manrope"/>
              <a:buChar char="●"/>
              <a:defRPr sz="800">
                <a:latin typeface="Manrope"/>
                <a:ea typeface="Manrope"/>
                <a:cs typeface="Manrope"/>
                <a:sym typeface="Manrope"/>
              </a:defRPr>
            </a:lvl4pPr>
            <a:lvl5pPr indent="-279400" lvl="4" marL="2286000">
              <a:lnSpc>
                <a:spcPct val="100000"/>
              </a:lnSpc>
              <a:spcBef>
                <a:spcPts val="0"/>
              </a:spcBef>
              <a:spcAft>
                <a:spcPts val="0"/>
              </a:spcAft>
              <a:buSzPts val="800"/>
              <a:buFont typeface="Manrope"/>
              <a:buChar char="○"/>
              <a:defRPr sz="800">
                <a:latin typeface="Manrope"/>
                <a:ea typeface="Manrope"/>
                <a:cs typeface="Manrope"/>
                <a:sym typeface="Manrope"/>
              </a:defRPr>
            </a:lvl5pPr>
            <a:lvl6pPr indent="-279400" lvl="5" marL="2743200">
              <a:lnSpc>
                <a:spcPct val="100000"/>
              </a:lnSpc>
              <a:spcBef>
                <a:spcPts val="0"/>
              </a:spcBef>
              <a:spcAft>
                <a:spcPts val="0"/>
              </a:spcAft>
              <a:buSzPts val="800"/>
              <a:buFont typeface="Manrope"/>
              <a:buChar char="■"/>
              <a:defRPr sz="800">
                <a:latin typeface="Manrope"/>
                <a:ea typeface="Manrope"/>
                <a:cs typeface="Manrope"/>
                <a:sym typeface="Manrope"/>
              </a:defRPr>
            </a:lvl6pPr>
            <a:lvl7pPr indent="-279400" lvl="6" marL="3200400">
              <a:lnSpc>
                <a:spcPct val="100000"/>
              </a:lnSpc>
              <a:spcBef>
                <a:spcPts val="0"/>
              </a:spcBef>
              <a:spcAft>
                <a:spcPts val="0"/>
              </a:spcAft>
              <a:buSzPts val="800"/>
              <a:buFont typeface="Manrope"/>
              <a:buChar char="●"/>
              <a:defRPr sz="800">
                <a:latin typeface="Manrope"/>
                <a:ea typeface="Manrope"/>
                <a:cs typeface="Manrope"/>
                <a:sym typeface="Manrope"/>
              </a:defRPr>
            </a:lvl7pPr>
            <a:lvl8pPr indent="-279400" lvl="7" marL="3657600">
              <a:lnSpc>
                <a:spcPct val="100000"/>
              </a:lnSpc>
              <a:spcBef>
                <a:spcPts val="0"/>
              </a:spcBef>
              <a:spcAft>
                <a:spcPts val="0"/>
              </a:spcAft>
              <a:buSzPts val="800"/>
              <a:buFont typeface="Manrope"/>
              <a:buChar char="○"/>
              <a:defRPr sz="800">
                <a:latin typeface="Manrope"/>
                <a:ea typeface="Manrope"/>
                <a:cs typeface="Manrope"/>
                <a:sym typeface="Manrope"/>
              </a:defRPr>
            </a:lvl8pPr>
            <a:lvl9pPr indent="-279400" lvl="8" marL="4114800">
              <a:lnSpc>
                <a:spcPct val="100000"/>
              </a:lnSpc>
              <a:spcBef>
                <a:spcPts val="0"/>
              </a:spcBef>
              <a:spcAft>
                <a:spcPts val="0"/>
              </a:spcAft>
              <a:buSzPts val="800"/>
              <a:buFont typeface="Manrope"/>
              <a:buChar char="■"/>
              <a:defRPr sz="800">
                <a:latin typeface="Manrope"/>
                <a:ea typeface="Manrope"/>
                <a:cs typeface="Manrope"/>
                <a:sym typeface="Manrop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 graph ALT 2">
  <p:cSld name="TITLE_ONLY_2_1">
    <p:spTree>
      <p:nvGrpSpPr>
        <p:cNvPr id="171" name="Shape 171"/>
        <p:cNvGrpSpPr/>
        <p:nvPr/>
      </p:nvGrpSpPr>
      <p:grpSpPr>
        <a:xfrm>
          <a:off x="0" y="0"/>
          <a:ext cx="0" cy="0"/>
          <a:chOff x="0" y="0"/>
          <a:chExt cx="0" cy="0"/>
        </a:xfrm>
      </p:grpSpPr>
      <p:sp>
        <p:nvSpPr>
          <p:cNvPr id="172" name="Google Shape;172;p20"/>
          <p:cNvSpPr txBox="1"/>
          <p:nvPr>
            <p:ph type="title"/>
          </p:nvPr>
        </p:nvSpPr>
        <p:spPr>
          <a:xfrm>
            <a:off x="283475" y="639725"/>
            <a:ext cx="8385000" cy="596100"/>
          </a:xfrm>
          <a:prstGeom prst="rect">
            <a:avLst/>
          </a:prstGeom>
        </p:spPr>
        <p:txBody>
          <a:bodyPr anchorCtr="0" anchor="t"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cxnSp>
        <p:nvCxnSpPr>
          <p:cNvPr id="173" name="Google Shape;173;p20"/>
          <p:cNvCxnSpPr/>
          <p:nvPr/>
        </p:nvCxnSpPr>
        <p:spPr>
          <a:xfrm>
            <a:off x="1301425" y="3063400"/>
            <a:ext cx="7614000" cy="0"/>
          </a:xfrm>
          <a:prstGeom prst="straightConnector1">
            <a:avLst/>
          </a:prstGeom>
          <a:noFill/>
          <a:ln cap="flat" cmpd="sng" w="9525">
            <a:solidFill>
              <a:schemeClr val="dk2"/>
            </a:solidFill>
            <a:prstDash val="dot"/>
            <a:round/>
            <a:headEnd len="med" w="med" type="none"/>
            <a:tailEnd len="med" w="med" type="none"/>
          </a:ln>
        </p:spPr>
      </p:cxnSp>
      <p:cxnSp>
        <p:nvCxnSpPr>
          <p:cNvPr id="174" name="Google Shape;174;p20"/>
          <p:cNvCxnSpPr/>
          <p:nvPr/>
        </p:nvCxnSpPr>
        <p:spPr>
          <a:xfrm>
            <a:off x="1301425" y="3470225"/>
            <a:ext cx="7614000" cy="0"/>
          </a:xfrm>
          <a:prstGeom prst="straightConnector1">
            <a:avLst/>
          </a:prstGeom>
          <a:noFill/>
          <a:ln cap="flat" cmpd="sng" w="9525">
            <a:solidFill>
              <a:schemeClr val="dk2"/>
            </a:solidFill>
            <a:prstDash val="dot"/>
            <a:round/>
            <a:headEnd len="med" w="med" type="none"/>
            <a:tailEnd len="med" w="med" type="none"/>
          </a:ln>
        </p:spPr>
      </p:cxnSp>
      <p:cxnSp>
        <p:nvCxnSpPr>
          <p:cNvPr id="175" name="Google Shape;175;p20"/>
          <p:cNvCxnSpPr/>
          <p:nvPr/>
        </p:nvCxnSpPr>
        <p:spPr>
          <a:xfrm>
            <a:off x="1301425" y="3877050"/>
            <a:ext cx="7614000" cy="0"/>
          </a:xfrm>
          <a:prstGeom prst="straightConnector1">
            <a:avLst/>
          </a:prstGeom>
          <a:noFill/>
          <a:ln cap="flat" cmpd="sng" w="9525">
            <a:solidFill>
              <a:schemeClr val="dk2"/>
            </a:solidFill>
            <a:prstDash val="dot"/>
            <a:round/>
            <a:headEnd len="med" w="med" type="none"/>
            <a:tailEnd len="med" w="med" type="none"/>
          </a:ln>
        </p:spPr>
      </p:cxnSp>
      <p:cxnSp>
        <p:nvCxnSpPr>
          <p:cNvPr id="176" name="Google Shape;176;p20"/>
          <p:cNvCxnSpPr/>
          <p:nvPr/>
        </p:nvCxnSpPr>
        <p:spPr>
          <a:xfrm>
            <a:off x="1301425" y="4283875"/>
            <a:ext cx="7614000" cy="0"/>
          </a:xfrm>
          <a:prstGeom prst="straightConnector1">
            <a:avLst/>
          </a:prstGeom>
          <a:noFill/>
          <a:ln cap="flat" cmpd="sng" w="9525">
            <a:solidFill>
              <a:schemeClr val="dk2"/>
            </a:solidFill>
            <a:prstDash val="dot"/>
            <a:round/>
            <a:headEnd len="med" w="med" type="none"/>
            <a:tailEnd len="med" w="med" type="none"/>
          </a:ln>
        </p:spPr>
      </p:cxnSp>
      <p:cxnSp>
        <p:nvCxnSpPr>
          <p:cNvPr id="177" name="Google Shape;177;p20"/>
          <p:cNvCxnSpPr/>
          <p:nvPr/>
        </p:nvCxnSpPr>
        <p:spPr>
          <a:xfrm>
            <a:off x="1301425" y="4685000"/>
            <a:ext cx="7614000" cy="0"/>
          </a:xfrm>
          <a:prstGeom prst="straightConnector1">
            <a:avLst/>
          </a:prstGeom>
          <a:noFill/>
          <a:ln cap="flat" cmpd="sng" w="9525">
            <a:solidFill>
              <a:schemeClr val="dk2"/>
            </a:solidFill>
            <a:prstDash val="dot"/>
            <a:round/>
            <a:headEnd len="med" w="med" type="none"/>
            <a:tailEnd len="med" w="med" type="none"/>
          </a:ln>
        </p:spPr>
      </p:cxnSp>
      <p:sp>
        <p:nvSpPr>
          <p:cNvPr id="178" name="Google Shape;178;p20"/>
          <p:cNvSpPr txBox="1"/>
          <p:nvPr>
            <p:ph idx="1" type="subTitle"/>
          </p:nvPr>
        </p:nvSpPr>
        <p:spPr>
          <a:xfrm>
            <a:off x="360000" y="1999058"/>
            <a:ext cx="2013900" cy="2499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1pPr>
            <a:lvl2pPr lvl="1">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2pPr>
            <a:lvl3pPr lvl="2">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3pPr>
            <a:lvl4pPr lvl="3">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4pPr>
            <a:lvl5pPr lvl="4">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5pPr>
            <a:lvl6pPr lvl="5">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6pPr>
            <a:lvl7pPr lvl="6">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7pPr>
            <a:lvl8pPr lvl="7">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8pPr>
            <a:lvl9pPr lvl="8">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9pPr>
          </a:lstStyle>
          <a:p/>
        </p:txBody>
      </p:sp>
      <p:sp>
        <p:nvSpPr>
          <p:cNvPr id="179" name="Google Shape;179;p20"/>
          <p:cNvSpPr txBox="1"/>
          <p:nvPr>
            <p:ph idx="2" type="subTitle"/>
          </p:nvPr>
        </p:nvSpPr>
        <p:spPr>
          <a:xfrm>
            <a:off x="3540100" y="1999058"/>
            <a:ext cx="2013900" cy="2499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1pPr>
            <a:lvl2pPr lvl="1">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2pPr>
            <a:lvl3pPr lvl="2">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3pPr>
            <a:lvl4pPr lvl="3">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4pPr>
            <a:lvl5pPr lvl="4">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5pPr>
            <a:lvl6pPr lvl="5">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6pPr>
            <a:lvl7pPr lvl="6">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7pPr>
            <a:lvl8pPr lvl="7">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8pPr>
            <a:lvl9pPr lvl="8">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9pPr>
          </a:lstStyle>
          <a:p/>
        </p:txBody>
      </p:sp>
      <p:sp>
        <p:nvSpPr>
          <p:cNvPr id="180" name="Google Shape;180;p20"/>
          <p:cNvSpPr txBox="1"/>
          <p:nvPr>
            <p:ph idx="3" type="subTitle"/>
          </p:nvPr>
        </p:nvSpPr>
        <p:spPr>
          <a:xfrm>
            <a:off x="6206000" y="1999058"/>
            <a:ext cx="2013900" cy="2499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1pPr>
            <a:lvl2pPr lvl="1">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2pPr>
            <a:lvl3pPr lvl="2">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3pPr>
            <a:lvl4pPr lvl="3">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4pPr>
            <a:lvl5pPr lvl="4">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5pPr>
            <a:lvl6pPr lvl="5">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6pPr>
            <a:lvl7pPr lvl="6">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7pPr>
            <a:lvl8pPr lvl="7">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8pPr>
            <a:lvl9pPr lvl="8">
              <a:lnSpc>
                <a:spcPct val="100000"/>
              </a:lnSpc>
              <a:spcBef>
                <a:spcPts val="0"/>
              </a:spcBef>
              <a:spcAft>
                <a:spcPts val="0"/>
              </a:spcAft>
              <a:buSzPts val="1400"/>
              <a:buFont typeface="Manrope SemiBold"/>
              <a:buNone/>
              <a:defRPr>
                <a:latin typeface="Manrope SemiBold"/>
                <a:ea typeface="Manrope SemiBold"/>
                <a:cs typeface="Manrope SemiBold"/>
                <a:sym typeface="Manrope SemiBold"/>
              </a:defRPr>
            </a:lvl9pPr>
          </a:lstStyle>
          <a:p/>
        </p:txBody>
      </p:sp>
      <p:sp>
        <p:nvSpPr>
          <p:cNvPr id="181" name="Google Shape;181;p20"/>
          <p:cNvSpPr txBox="1"/>
          <p:nvPr>
            <p:ph idx="4" type="subTitle"/>
          </p:nvPr>
        </p:nvSpPr>
        <p:spPr>
          <a:xfrm>
            <a:off x="228600" y="2990096"/>
            <a:ext cx="1072800" cy="1539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1000"/>
              <a:buFont typeface="Manrope"/>
              <a:buNone/>
              <a:defRPr sz="1000">
                <a:latin typeface="Manrope"/>
                <a:ea typeface="Manrope"/>
                <a:cs typeface="Manrope"/>
                <a:sym typeface="Manrope"/>
              </a:defRPr>
            </a:lvl1pPr>
            <a:lvl2pPr lvl="1">
              <a:lnSpc>
                <a:spcPct val="100000"/>
              </a:lnSpc>
              <a:spcBef>
                <a:spcPts val="0"/>
              </a:spcBef>
              <a:spcAft>
                <a:spcPts val="0"/>
              </a:spcAft>
              <a:buSzPts val="1000"/>
              <a:buFont typeface="Manrope"/>
              <a:buNone/>
              <a:defRPr sz="1000">
                <a:latin typeface="Manrope"/>
                <a:ea typeface="Manrope"/>
                <a:cs typeface="Manrope"/>
                <a:sym typeface="Manrope"/>
              </a:defRPr>
            </a:lvl2pPr>
            <a:lvl3pPr lvl="2">
              <a:lnSpc>
                <a:spcPct val="100000"/>
              </a:lnSpc>
              <a:spcBef>
                <a:spcPts val="0"/>
              </a:spcBef>
              <a:spcAft>
                <a:spcPts val="0"/>
              </a:spcAft>
              <a:buSzPts val="1000"/>
              <a:buFont typeface="Manrope"/>
              <a:buNone/>
              <a:defRPr sz="1000">
                <a:latin typeface="Manrope"/>
                <a:ea typeface="Manrope"/>
                <a:cs typeface="Manrope"/>
                <a:sym typeface="Manrope"/>
              </a:defRPr>
            </a:lvl3pPr>
            <a:lvl4pPr lvl="3">
              <a:lnSpc>
                <a:spcPct val="100000"/>
              </a:lnSpc>
              <a:spcBef>
                <a:spcPts val="0"/>
              </a:spcBef>
              <a:spcAft>
                <a:spcPts val="0"/>
              </a:spcAft>
              <a:buSzPts val="1000"/>
              <a:buFont typeface="Manrope"/>
              <a:buNone/>
              <a:defRPr sz="1000">
                <a:latin typeface="Manrope"/>
                <a:ea typeface="Manrope"/>
                <a:cs typeface="Manrope"/>
                <a:sym typeface="Manrope"/>
              </a:defRPr>
            </a:lvl4pPr>
            <a:lvl5pPr lvl="4">
              <a:lnSpc>
                <a:spcPct val="100000"/>
              </a:lnSpc>
              <a:spcBef>
                <a:spcPts val="0"/>
              </a:spcBef>
              <a:spcAft>
                <a:spcPts val="0"/>
              </a:spcAft>
              <a:buSzPts val="1000"/>
              <a:buFont typeface="Manrope"/>
              <a:buNone/>
              <a:defRPr sz="1000">
                <a:latin typeface="Manrope"/>
                <a:ea typeface="Manrope"/>
                <a:cs typeface="Manrope"/>
                <a:sym typeface="Manrope"/>
              </a:defRPr>
            </a:lvl5pPr>
            <a:lvl6pPr lvl="5">
              <a:lnSpc>
                <a:spcPct val="100000"/>
              </a:lnSpc>
              <a:spcBef>
                <a:spcPts val="0"/>
              </a:spcBef>
              <a:spcAft>
                <a:spcPts val="0"/>
              </a:spcAft>
              <a:buSzPts val="1000"/>
              <a:buFont typeface="Manrope"/>
              <a:buNone/>
              <a:defRPr sz="1000">
                <a:latin typeface="Manrope"/>
                <a:ea typeface="Manrope"/>
                <a:cs typeface="Manrope"/>
                <a:sym typeface="Manrope"/>
              </a:defRPr>
            </a:lvl6pPr>
            <a:lvl7pPr lvl="6">
              <a:lnSpc>
                <a:spcPct val="100000"/>
              </a:lnSpc>
              <a:spcBef>
                <a:spcPts val="0"/>
              </a:spcBef>
              <a:spcAft>
                <a:spcPts val="0"/>
              </a:spcAft>
              <a:buSzPts val="1000"/>
              <a:buFont typeface="Manrope"/>
              <a:buNone/>
              <a:defRPr sz="1000">
                <a:latin typeface="Manrope"/>
                <a:ea typeface="Manrope"/>
                <a:cs typeface="Manrope"/>
                <a:sym typeface="Manrope"/>
              </a:defRPr>
            </a:lvl7pPr>
            <a:lvl8pPr lvl="7">
              <a:lnSpc>
                <a:spcPct val="100000"/>
              </a:lnSpc>
              <a:spcBef>
                <a:spcPts val="0"/>
              </a:spcBef>
              <a:spcAft>
                <a:spcPts val="0"/>
              </a:spcAft>
              <a:buSzPts val="1000"/>
              <a:buFont typeface="Manrope"/>
              <a:buNone/>
              <a:defRPr sz="1000">
                <a:latin typeface="Manrope"/>
                <a:ea typeface="Manrope"/>
                <a:cs typeface="Manrope"/>
                <a:sym typeface="Manrope"/>
              </a:defRPr>
            </a:lvl8pPr>
            <a:lvl9pPr lvl="8">
              <a:lnSpc>
                <a:spcPct val="100000"/>
              </a:lnSpc>
              <a:spcBef>
                <a:spcPts val="0"/>
              </a:spcBef>
              <a:spcAft>
                <a:spcPts val="0"/>
              </a:spcAft>
              <a:buSzPts val="1000"/>
              <a:buFont typeface="Manrope"/>
              <a:buNone/>
              <a:defRPr sz="1000">
                <a:latin typeface="Manrope"/>
                <a:ea typeface="Manrope"/>
                <a:cs typeface="Manrope"/>
                <a:sym typeface="Manrope"/>
              </a:defRPr>
            </a:lvl9pPr>
          </a:lstStyle>
          <a:p/>
        </p:txBody>
      </p:sp>
      <p:sp>
        <p:nvSpPr>
          <p:cNvPr id="182" name="Google Shape;182;p20"/>
          <p:cNvSpPr txBox="1"/>
          <p:nvPr>
            <p:ph idx="5" type="subTitle"/>
          </p:nvPr>
        </p:nvSpPr>
        <p:spPr>
          <a:xfrm>
            <a:off x="228600" y="3385928"/>
            <a:ext cx="1072800" cy="1539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1000"/>
              <a:buFont typeface="Manrope"/>
              <a:buNone/>
              <a:defRPr sz="1000">
                <a:latin typeface="Manrope"/>
                <a:ea typeface="Manrope"/>
                <a:cs typeface="Manrope"/>
                <a:sym typeface="Manrope"/>
              </a:defRPr>
            </a:lvl1pPr>
            <a:lvl2pPr lvl="1">
              <a:lnSpc>
                <a:spcPct val="100000"/>
              </a:lnSpc>
              <a:spcBef>
                <a:spcPts val="0"/>
              </a:spcBef>
              <a:spcAft>
                <a:spcPts val="0"/>
              </a:spcAft>
              <a:buSzPts val="1000"/>
              <a:buFont typeface="Manrope"/>
              <a:buNone/>
              <a:defRPr sz="1000">
                <a:latin typeface="Manrope"/>
                <a:ea typeface="Manrope"/>
                <a:cs typeface="Manrope"/>
                <a:sym typeface="Manrope"/>
              </a:defRPr>
            </a:lvl2pPr>
            <a:lvl3pPr lvl="2">
              <a:lnSpc>
                <a:spcPct val="100000"/>
              </a:lnSpc>
              <a:spcBef>
                <a:spcPts val="0"/>
              </a:spcBef>
              <a:spcAft>
                <a:spcPts val="0"/>
              </a:spcAft>
              <a:buSzPts val="1000"/>
              <a:buFont typeface="Manrope"/>
              <a:buNone/>
              <a:defRPr sz="1000">
                <a:latin typeface="Manrope"/>
                <a:ea typeface="Manrope"/>
                <a:cs typeface="Manrope"/>
                <a:sym typeface="Manrope"/>
              </a:defRPr>
            </a:lvl3pPr>
            <a:lvl4pPr lvl="3">
              <a:lnSpc>
                <a:spcPct val="100000"/>
              </a:lnSpc>
              <a:spcBef>
                <a:spcPts val="0"/>
              </a:spcBef>
              <a:spcAft>
                <a:spcPts val="0"/>
              </a:spcAft>
              <a:buSzPts val="1000"/>
              <a:buFont typeface="Manrope"/>
              <a:buNone/>
              <a:defRPr sz="1000">
                <a:latin typeface="Manrope"/>
                <a:ea typeface="Manrope"/>
                <a:cs typeface="Manrope"/>
                <a:sym typeface="Manrope"/>
              </a:defRPr>
            </a:lvl4pPr>
            <a:lvl5pPr lvl="4">
              <a:lnSpc>
                <a:spcPct val="100000"/>
              </a:lnSpc>
              <a:spcBef>
                <a:spcPts val="0"/>
              </a:spcBef>
              <a:spcAft>
                <a:spcPts val="0"/>
              </a:spcAft>
              <a:buSzPts val="1000"/>
              <a:buFont typeface="Manrope"/>
              <a:buNone/>
              <a:defRPr sz="1000">
                <a:latin typeface="Manrope"/>
                <a:ea typeface="Manrope"/>
                <a:cs typeface="Manrope"/>
                <a:sym typeface="Manrope"/>
              </a:defRPr>
            </a:lvl5pPr>
            <a:lvl6pPr lvl="5">
              <a:lnSpc>
                <a:spcPct val="100000"/>
              </a:lnSpc>
              <a:spcBef>
                <a:spcPts val="0"/>
              </a:spcBef>
              <a:spcAft>
                <a:spcPts val="0"/>
              </a:spcAft>
              <a:buSzPts val="1000"/>
              <a:buFont typeface="Manrope"/>
              <a:buNone/>
              <a:defRPr sz="1000">
                <a:latin typeface="Manrope"/>
                <a:ea typeface="Manrope"/>
                <a:cs typeface="Manrope"/>
                <a:sym typeface="Manrope"/>
              </a:defRPr>
            </a:lvl6pPr>
            <a:lvl7pPr lvl="6">
              <a:lnSpc>
                <a:spcPct val="100000"/>
              </a:lnSpc>
              <a:spcBef>
                <a:spcPts val="0"/>
              </a:spcBef>
              <a:spcAft>
                <a:spcPts val="0"/>
              </a:spcAft>
              <a:buSzPts val="1000"/>
              <a:buFont typeface="Manrope"/>
              <a:buNone/>
              <a:defRPr sz="1000">
                <a:latin typeface="Manrope"/>
                <a:ea typeface="Manrope"/>
                <a:cs typeface="Manrope"/>
                <a:sym typeface="Manrope"/>
              </a:defRPr>
            </a:lvl7pPr>
            <a:lvl8pPr lvl="7">
              <a:lnSpc>
                <a:spcPct val="100000"/>
              </a:lnSpc>
              <a:spcBef>
                <a:spcPts val="0"/>
              </a:spcBef>
              <a:spcAft>
                <a:spcPts val="0"/>
              </a:spcAft>
              <a:buSzPts val="1000"/>
              <a:buFont typeface="Manrope"/>
              <a:buNone/>
              <a:defRPr sz="1000">
                <a:latin typeface="Manrope"/>
                <a:ea typeface="Manrope"/>
                <a:cs typeface="Manrope"/>
                <a:sym typeface="Manrope"/>
              </a:defRPr>
            </a:lvl8pPr>
            <a:lvl9pPr lvl="8">
              <a:lnSpc>
                <a:spcPct val="100000"/>
              </a:lnSpc>
              <a:spcBef>
                <a:spcPts val="0"/>
              </a:spcBef>
              <a:spcAft>
                <a:spcPts val="0"/>
              </a:spcAft>
              <a:buSzPts val="1000"/>
              <a:buFont typeface="Manrope"/>
              <a:buNone/>
              <a:defRPr sz="1000">
                <a:latin typeface="Manrope"/>
                <a:ea typeface="Manrope"/>
                <a:cs typeface="Manrope"/>
                <a:sym typeface="Manrope"/>
              </a:defRPr>
            </a:lvl9pPr>
          </a:lstStyle>
          <a:p/>
        </p:txBody>
      </p:sp>
      <p:sp>
        <p:nvSpPr>
          <p:cNvPr id="183" name="Google Shape;183;p20"/>
          <p:cNvSpPr txBox="1"/>
          <p:nvPr>
            <p:ph idx="6" type="subTitle"/>
          </p:nvPr>
        </p:nvSpPr>
        <p:spPr>
          <a:xfrm>
            <a:off x="228600" y="3793667"/>
            <a:ext cx="1072800" cy="1539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1000"/>
              <a:buFont typeface="Manrope"/>
              <a:buNone/>
              <a:defRPr sz="1000">
                <a:latin typeface="Manrope"/>
                <a:ea typeface="Manrope"/>
                <a:cs typeface="Manrope"/>
                <a:sym typeface="Manrope"/>
              </a:defRPr>
            </a:lvl1pPr>
            <a:lvl2pPr lvl="1">
              <a:lnSpc>
                <a:spcPct val="100000"/>
              </a:lnSpc>
              <a:spcBef>
                <a:spcPts val="0"/>
              </a:spcBef>
              <a:spcAft>
                <a:spcPts val="0"/>
              </a:spcAft>
              <a:buSzPts val="1000"/>
              <a:buFont typeface="Manrope"/>
              <a:buNone/>
              <a:defRPr sz="1000">
                <a:latin typeface="Manrope"/>
                <a:ea typeface="Manrope"/>
                <a:cs typeface="Manrope"/>
                <a:sym typeface="Manrope"/>
              </a:defRPr>
            </a:lvl2pPr>
            <a:lvl3pPr lvl="2">
              <a:lnSpc>
                <a:spcPct val="100000"/>
              </a:lnSpc>
              <a:spcBef>
                <a:spcPts val="0"/>
              </a:spcBef>
              <a:spcAft>
                <a:spcPts val="0"/>
              </a:spcAft>
              <a:buSzPts val="1000"/>
              <a:buFont typeface="Manrope"/>
              <a:buNone/>
              <a:defRPr sz="1000">
                <a:latin typeface="Manrope"/>
                <a:ea typeface="Manrope"/>
                <a:cs typeface="Manrope"/>
                <a:sym typeface="Manrope"/>
              </a:defRPr>
            </a:lvl3pPr>
            <a:lvl4pPr lvl="3">
              <a:lnSpc>
                <a:spcPct val="100000"/>
              </a:lnSpc>
              <a:spcBef>
                <a:spcPts val="0"/>
              </a:spcBef>
              <a:spcAft>
                <a:spcPts val="0"/>
              </a:spcAft>
              <a:buSzPts val="1000"/>
              <a:buFont typeface="Manrope"/>
              <a:buNone/>
              <a:defRPr sz="1000">
                <a:latin typeface="Manrope"/>
                <a:ea typeface="Manrope"/>
                <a:cs typeface="Manrope"/>
                <a:sym typeface="Manrope"/>
              </a:defRPr>
            </a:lvl4pPr>
            <a:lvl5pPr lvl="4">
              <a:lnSpc>
                <a:spcPct val="100000"/>
              </a:lnSpc>
              <a:spcBef>
                <a:spcPts val="0"/>
              </a:spcBef>
              <a:spcAft>
                <a:spcPts val="0"/>
              </a:spcAft>
              <a:buSzPts val="1000"/>
              <a:buFont typeface="Manrope"/>
              <a:buNone/>
              <a:defRPr sz="1000">
                <a:latin typeface="Manrope"/>
                <a:ea typeface="Manrope"/>
                <a:cs typeface="Manrope"/>
                <a:sym typeface="Manrope"/>
              </a:defRPr>
            </a:lvl5pPr>
            <a:lvl6pPr lvl="5">
              <a:lnSpc>
                <a:spcPct val="100000"/>
              </a:lnSpc>
              <a:spcBef>
                <a:spcPts val="0"/>
              </a:spcBef>
              <a:spcAft>
                <a:spcPts val="0"/>
              </a:spcAft>
              <a:buSzPts val="1000"/>
              <a:buFont typeface="Manrope"/>
              <a:buNone/>
              <a:defRPr sz="1000">
                <a:latin typeface="Manrope"/>
                <a:ea typeface="Manrope"/>
                <a:cs typeface="Manrope"/>
                <a:sym typeface="Manrope"/>
              </a:defRPr>
            </a:lvl6pPr>
            <a:lvl7pPr lvl="6">
              <a:lnSpc>
                <a:spcPct val="100000"/>
              </a:lnSpc>
              <a:spcBef>
                <a:spcPts val="0"/>
              </a:spcBef>
              <a:spcAft>
                <a:spcPts val="0"/>
              </a:spcAft>
              <a:buSzPts val="1000"/>
              <a:buFont typeface="Manrope"/>
              <a:buNone/>
              <a:defRPr sz="1000">
                <a:latin typeface="Manrope"/>
                <a:ea typeface="Manrope"/>
                <a:cs typeface="Manrope"/>
                <a:sym typeface="Manrope"/>
              </a:defRPr>
            </a:lvl7pPr>
            <a:lvl8pPr lvl="7">
              <a:lnSpc>
                <a:spcPct val="100000"/>
              </a:lnSpc>
              <a:spcBef>
                <a:spcPts val="0"/>
              </a:spcBef>
              <a:spcAft>
                <a:spcPts val="0"/>
              </a:spcAft>
              <a:buSzPts val="1000"/>
              <a:buFont typeface="Manrope"/>
              <a:buNone/>
              <a:defRPr sz="1000">
                <a:latin typeface="Manrope"/>
                <a:ea typeface="Manrope"/>
                <a:cs typeface="Manrope"/>
                <a:sym typeface="Manrope"/>
              </a:defRPr>
            </a:lvl8pPr>
            <a:lvl9pPr lvl="8">
              <a:lnSpc>
                <a:spcPct val="100000"/>
              </a:lnSpc>
              <a:spcBef>
                <a:spcPts val="0"/>
              </a:spcBef>
              <a:spcAft>
                <a:spcPts val="0"/>
              </a:spcAft>
              <a:buSzPts val="1000"/>
              <a:buFont typeface="Manrope"/>
              <a:buNone/>
              <a:defRPr sz="1000">
                <a:latin typeface="Manrope"/>
                <a:ea typeface="Manrope"/>
                <a:cs typeface="Manrope"/>
                <a:sym typeface="Manrope"/>
              </a:defRPr>
            </a:lvl9pPr>
          </a:lstStyle>
          <a:p/>
        </p:txBody>
      </p:sp>
      <p:sp>
        <p:nvSpPr>
          <p:cNvPr id="184" name="Google Shape;184;p20"/>
          <p:cNvSpPr txBox="1"/>
          <p:nvPr>
            <p:ph idx="7" type="subTitle"/>
          </p:nvPr>
        </p:nvSpPr>
        <p:spPr>
          <a:xfrm>
            <a:off x="228600" y="4205390"/>
            <a:ext cx="1072800" cy="1539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1000"/>
              <a:buFont typeface="Manrope"/>
              <a:buNone/>
              <a:defRPr sz="1000">
                <a:latin typeface="Manrope"/>
                <a:ea typeface="Manrope"/>
                <a:cs typeface="Manrope"/>
                <a:sym typeface="Manrope"/>
              </a:defRPr>
            </a:lvl1pPr>
            <a:lvl2pPr lvl="1">
              <a:lnSpc>
                <a:spcPct val="100000"/>
              </a:lnSpc>
              <a:spcBef>
                <a:spcPts val="0"/>
              </a:spcBef>
              <a:spcAft>
                <a:spcPts val="0"/>
              </a:spcAft>
              <a:buSzPts val="1000"/>
              <a:buFont typeface="Manrope"/>
              <a:buNone/>
              <a:defRPr sz="1000">
                <a:latin typeface="Manrope"/>
                <a:ea typeface="Manrope"/>
                <a:cs typeface="Manrope"/>
                <a:sym typeface="Manrope"/>
              </a:defRPr>
            </a:lvl2pPr>
            <a:lvl3pPr lvl="2">
              <a:lnSpc>
                <a:spcPct val="100000"/>
              </a:lnSpc>
              <a:spcBef>
                <a:spcPts val="0"/>
              </a:spcBef>
              <a:spcAft>
                <a:spcPts val="0"/>
              </a:spcAft>
              <a:buSzPts val="1000"/>
              <a:buFont typeface="Manrope"/>
              <a:buNone/>
              <a:defRPr sz="1000">
                <a:latin typeface="Manrope"/>
                <a:ea typeface="Manrope"/>
                <a:cs typeface="Manrope"/>
                <a:sym typeface="Manrope"/>
              </a:defRPr>
            </a:lvl3pPr>
            <a:lvl4pPr lvl="3">
              <a:lnSpc>
                <a:spcPct val="100000"/>
              </a:lnSpc>
              <a:spcBef>
                <a:spcPts val="0"/>
              </a:spcBef>
              <a:spcAft>
                <a:spcPts val="0"/>
              </a:spcAft>
              <a:buSzPts val="1000"/>
              <a:buFont typeface="Manrope"/>
              <a:buNone/>
              <a:defRPr sz="1000">
                <a:latin typeface="Manrope"/>
                <a:ea typeface="Manrope"/>
                <a:cs typeface="Manrope"/>
                <a:sym typeface="Manrope"/>
              </a:defRPr>
            </a:lvl4pPr>
            <a:lvl5pPr lvl="4">
              <a:lnSpc>
                <a:spcPct val="100000"/>
              </a:lnSpc>
              <a:spcBef>
                <a:spcPts val="0"/>
              </a:spcBef>
              <a:spcAft>
                <a:spcPts val="0"/>
              </a:spcAft>
              <a:buSzPts val="1000"/>
              <a:buFont typeface="Manrope"/>
              <a:buNone/>
              <a:defRPr sz="1000">
                <a:latin typeface="Manrope"/>
                <a:ea typeface="Manrope"/>
                <a:cs typeface="Manrope"/>
                <a:sym typeface="Manrope"/>
              </a:defRPr>
            </a:lvl5pPr>
            <a:lvl6pPr lvl="5">
              <a:lnSpc>
                <a:spcPct val="100000"/>
              </a:lnSpc>
              <a:spcBef>
                <a:spcPts val="0"/>
              </a:spcBef>
              <a:spcAft>
                <a:spcPts val="0"/>
              </a:spcAft>
              <a:buSzPts val="1000"/>
              <a:buFont typeface="Manrope"/>
              <a:buNone/>
              <a:defRPr sz="1000">
                <a:latin typeface="Manrope"/>
                <a:ea typeface="Manrope"/>
                <a:cs typeface="Manrope"/>
                <a:sym typeface="Manrope"/>
              </a:defRPr>
            </a:lvl6pPr>
            <a:lvl7pPr lvl="6">
              <a:lnSpc>
                <a:spcPct val="100000"/>
              </a:lnSpc>
              <a:spcBef>
                <a:spcPts val="0"/>
              </a:spcBef>
              <a:spcAft>
                <a:spcPts val="0"/>
              </a:spcAft>
              <a:buSzPts val="1000"/>
              <a:buFont typeface="Manrope"/>
              <a:buNone/>
              <a:defRPr sz="1000">
                <a:latin typeface="Manrope"/>
                <a:ea typeface="Manrope"/>
                <a:cs typeface="Manrope"/>
                <a:sym typeface="Manrope"/>
              </a:defRPr>
            </a:lvl7pPr>
            <a:lvl8pPr lvl="7">
              <a:lnSpc>
                <a:spcPct val="100000"/>
              </a:lnSpc>
              <a:spcBef>
                <a:spcPts val="0"/>
              </a:spcBef>
              <a:spcAft>
                <a:spcPts val="0"/>
              </a:spcAft>
              <a:buSzPts val="1000"/>
              <a:buFont typeface="Manrope"/>
              <a:buNone/>
              <a:defRPr sz="1000">
                <a:latin typeface="Manrope"/>
                <a:ea typeface="Manrope"/>
                <a:cs typeface="Manrope"/>
                <a:sym typeface="Manrope"/>
              </a:defRPr>
            </a:lvl8pPr>
            <a:lvl9pPr lvl="8">
              <a:lnSpc>
                <a:spcPct val="100000"/>
              </a:lnSpc>
              <a:spcBef>
                <a:spcPts val="0"/>
              </a:spcBef>
              <a:spcAft>
                <a:spcPts val="0"/>
              </a:spcAft>
              <a:buSzPts val="1000"/>
              <a:buFont typeface="Manrope"/>
              <a:buNone/>
              <a:defRPr sz="1000">
                <a:latin typeface="Manrope"/>
                <a:ea typeface="Manrope"/>
                <a:cs typeface="Manrope"/>
                <a:sym typeface="Manrope"/>
              </a:defRPr>
            </a:lvl9pPr>
          </a:lstStyle>
          <a:p/>
        </p:txBody>
      </p:sp>
      <p:sp>
        <p:nvSpPr>
          <p:cNvPr id="185" name="Google Shape;185;p20"/>
          <p:cNvSpPr txBox="1"/>
          <p:nvPr>
            <p:ph idx="8" type="subTitle"/>
          </p:nvPr>
        </p:nvSpPr>
        <p:spPr>
          <a:xfrm>
            <a:off x="228600" y="4608040"/>
            <a:ext cx="1072800" cy="153900"/>
          </a:xfrm>
          <a:prstGeom prst="rect">
            <a:avLst/>
          </a:prstGeom>
        </p:spPr>
        <p:txBody>
          <a:bodyPr anchorCtr="0" anchor="b" bIns="0" lIns="0" spcFirstLastPara="1" rIns="0" wrap="square" tIns="0">
            <a:noAutofit/>
          </a:bodyPr>
          <a:lstStyle>
            <a:lvl1pPr lvl="0">
              <a:lnSpc>
                <a:spcPct val="100000"/>
              </a:lnSpc>
              <a:spcBef>
                <a:spcPts val="0"/>
              </a:spcBef>
              <a:spcAft>
                <a:spcPts val="0"/>
              </a:spcAft>
              <a:buSzPts val="1000"/>
              <a:buFont typeface="Manrope"/>
              <a:buNone/>
              <a:defRPr sz="1000">
                <a:latin typeface="Manrope"/>
                <a:ea typeface="Manrope"/>
                <a:cs typeface="Manrope"/>
                <a:sym typeface="Manrope"/>
              </a:defRPr>
            </a:lvl1pPr>
            <a:lvl2pPr lvl="1">
              <a:lnSpc>
                <a:spcPct val="100000"/>
              </a:lnSpc>
              <a:spcBef>
                <a:spcPts val="0"/>
              </a:spcBef>
              <a:spcAft>
                <a:spcPts val="0"/>
              </a:spcAft>
              <a:buSzPts val="1000"/>
              <a:buFont typeface="Manrope"/>
              <a:buNone/>
              <a:defRPr sz="1000">
                <a:latin typeface="Manrope"/>
                <a:ea typeface="Manrope"/>
                <a:cs typeface="Manrope"/>
                <a:sym typeface="Manrope"/>
              </a:defRPr>
            </a:lvl2pPr>
            <a:lvl3pPr lvl="2">
              <a:lnSpc>
                <a:spcPct val="100000"/>
              </a:lnSpc>
              <a:spcBef>
                <a:spcPts val="0"/>
              </a:spcBef>
              <a:spcAft>
                <a:spcPts val="0"/>
              </a:spcAft>
              <a:buSzPts val="1000"/>
              <a:buFont typeface="Manrope"/>
              <a:buNone/>
              <a:defRPr sz="1000">
                <a:latin typeface="Manrope"/>
                <a:ea typeface="Manrope"/>
                <a:cs typeface="Manrope"/>
                <a:sym typeface="Manrope"/>
              </a:defRPr>
            </a:lvl3pPr>
            <a:lvl4pPr lvl="3">
              <a:lnSpc>
                <a:spcPct val="100000"/>
              </a:lnSpc>
              <a:spcBef>
                <a:spcPts val="0"/>
              </a:spcBef>
              <a:spcAft>
                <a:spcPts val="0"/>
              </a:spcAft>
              <a:buSzPts val="1000"/>
              <a:buFont typeface="Manrope"/>
              <a:buNone/>
              <a:defRPr sz="1000">
                <a:latin typeface="Manrope"/>
                <a:ea typeface="Manrope"/>
                <a:cs typeface="Manrope"/>
                <a:sym typeface="Manrope"/>
              </a:defRPr>
            </a:lvl4pPr>
            <a:lvl5pPr lvl="4">
              <a:lnSpc>
                <a:spcPct val="100000"/>
              </a:lnSpc>
              <a:spcBef>
                <a:spcPts val="0"/>
              </a:spcBef>
              <a:spcAft>
                <a:spcPts val="0"/>
              </a:spcAft>
              <a:buSzPts val="1000"/>
              <a:buFont typeface="Manrope"/>
              <a:buNone/>
              <a:defRPr sz="1000">
                <a:latin typeface="Manrope"/>
                <a:ea typeface="Manrope"/>
                <a:cs typeface="Manrope"/>
                <a:sym typeface="Manrope"/>
              </a:defRPr>
            </a:lvl5pPr>
            <a:lvl6pPr lvl="5">
              <a:lnSpc>
                <a:spcPct val="100000"/>
              </a:lnSpc>
              <a:spcBef>
                <a:spcPts val="0"/>
              </a:spcBef>
              <a:spcAft>
                <a:spcPts val="0"/>
              </a:spcAft>
              <a:buSzPts val="1000"/>
              <a:buFont typeface="Manrope"/>
              <a:buNone/>
              <a:defRPr sz="1000">
                <a:latin typeface="Manrope"/>
                <a:ea typeface="Manrope"/>
                <a:cs typeface="Manrope"/>
                <a:sym typeface="Manrope"/>
              </a:defRPr>
            </a:lvl6pPr>
            <a:lvl7pPr lvl="6">
              <a:lnSpc>
                <a:spcPct val="100000"/>
              </a:lnSpc>
              <a:spcBef>
                <a:spcPts val="0"/>
              </a:spcBef>
              <a:spcAft>
                <a:spcPts val="0"/>
              </a:spcAft>
              <a:buSzPts val="1000"/>
              <a:buFont typeface="Manrope"/>
              <a:buNone/>
              <a:defRPr sz="1000">
                <a:latin typeface="Manrope"/>
                <a:ea typeface="Manrope"/>
                <a:cs typeface="Manrope"/>
                <a:sym typeface="Manrope"/>
              </a:defRPr>
            </a:lvl7pPr>
            <a:lvl8pPr lvl="7">
              <a:lnSpc>
                <a:spcPct val="100000"/>
              </a:lnSpc>
              <a:spcBef>
                <a:spcPts val="0"/>
              </a:spcBef>
              <a:spcAft>
                <a:spcPts val="0"/>
              </a:spcAft>
              <a:buSzPts val="1000"/>
              <a:buFont typeface="Manrope"/>
              <a:buNone/>
              <a:defRPr sz="1000">
                <a:latin typeface="Manrope"/>
                <a:ea typeface="Manrope"/>
                <a:cs typeface="Manrope"/>
                <a:sym typeface="Manrope"/>
              </a:defRPr>
            </a:lvl8pPr>
            <a:lvl9pPr lvl="8">
              <a:lnSpc>
                <a:spcPct val="100000"/>
              </a:lnSpc>
              <a:spcBef>
                <a:spcPts val="0"/>
              </a:spcBef>
              <a:spcAft>
                <a:spcPts val="0"/>
              </a:spcAft>
              <a:buSzPts val="1000"/>
              <a:buFont typeface="Manrope"/>
              <a:buNone/>
              <a:defRPr sz="1000">
                <a:latin typeface="Manrope"/>
                <a:ea typeface="Manrope"/>
                <a:cs typeface="Manrope"/>
                <a:sym typeface="Manrope"/>
              </a:defRPr>
            </a:lvl9pPr>
          </a:lstStyle>
          <a:p/>
        </p:txBody>
      </p:sp>
      <p:sp>
        <p:nvSpPr>
          <p:cNvPr id="186" name="Google Shape;186;p20"/>
          <p:cNvSpPr txBox="1"/>
          <p:nvPr>
            <p:ph idx="9"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ards and description">
  <p:cSld name="ONE_COLUMN_TEXT_1">
    <p:spTree>
      <p:nvGrpSpPr>
        <p:cNvPr id="187" name="Shape 187"/>
        <p:cNvGrpSpPr/>
        <p:nvPr/>
      </p:nvGrpSpPr>
      <p:grpSpPr>
        <a:xfrm>
          <a:off x="0" y="0"/>
          <a:ext cx="0" cy="0"/>
          <a:chOff x="0" y="0"/>
          <a:chExt cx="0" cy="0"/>
        </a:xfrm>
      </p:grpSpPr>
      <p:sp>
        <p:nvSpPr>
          <p:cNvPr id="188" name="Google Shape;188;p21"/>
          <p:cNvSpPr txBox="1"/>
          <p:nvPr>
            <p:ph idx="12" type="sldNum"/>
          </p:nvPr>
        </p:nvSpPr>
        <p:spPr>
          <a:xfrm>
            <a:off x="8311825" y="4696689"/>
            <a:ext cx="548700" cy="183000"/>
          </a:xfrm>
          <a:prstGeom prst="rect">
            <a:avLst/>
          </a:prstGeom>
        </p:spPr>
        <p:txBody>
          <a:bodyPr anchorCtr="0" anchor="b" bIns="0" lIns="91425" spcFirstLastPara="1" rIns="0" wrap="square" tIns="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9" name="Google Shape;189;p21"/>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190" name="Google Shape;190;p21"/>
          <p:cNvSpPr txBox="1"/>
          <p:nvPr>
            <p:ph idx="2" type="subTitle"/>
          </p:nvPr>
        </p:nvSpPr>
        <p:spPr>
          <a:xfrm>
            <a:off x="475500" y="2030025"/>
            <a:ext cx="3927900" cy="596100"/>
          </a:xfrm>
          <a:prstGeom prst="rect">
            <a:avLst/>
          </a:prstGeom>
        </p:spPr>
        <p:txBody>
          <a:bodyPr anchorCtr="0" anchor="t" bIns="0" lIns="0" spcFirstLastPara="1" rIns="0" wrap="square" tIns="0">
            <a:spAutoFit/>
          </a:bodyPr>
          <a:lstStyle>
            <a:lvl1pPr lvl="0">
              <a:lnSpc>
                <a:spcPct val="100000"/>
              </a:lnSpc>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Font typeface="Manrope SemiBold"/>
              <a:buNone/>
              <a:defRPr sz="1200">
                <a:latin typeface="Manrope SemiBold"/>
                <a:ea typeface="Manrope SemiBold"/>
                <a:cs typeface="Manrope SemiBold"/>
                <a:sym typeface="Manrope SemiBold"/>
              </a:defRPr>
            </a:lvl2pPr>
            <a:lvl3pPr lvl="2">
              <a:spcBef>
                <a:spcPts val="0"/>
              </a:spcBef>
              <a:spcAft>
                <a:spcPts val="0"/>
              </a:spcAft>
              <a:buSzPts val="1200"/>
              <a:buFont typeface="Manrope SemiBold"/>
              <a:buNone/>
              <a:defRPr sz="1200">
                <a:latin typeface="Manrope SemiBold"/>
                <a:ea typeface="Manrope SemiBold"/>
                <a:cs typeface="Manrope SemiBold"/>
                <a:sym typeface="Manrope SemiBold"/>
              </a:defRPr>
            </a:lvl3pPr>
            <a:lvl4pPr lvl="3">
              <a:spcBef>
                <a:spcPts val="0"/>
              </a:spcBef>
              <a:spcAft>
                <a:spcPts val="0"/>
              </a:spcAft>
              <a:buSzPts val="1200"/>
              <a:buFont typeface="Manrope SemiBold"/>
              <a:buNone/>
              <a:defRPr sz="1200">
                <a:latin typeface="Manrope SemiBold"/>
                <a:ea typeface="Manrope SemiBold"/>
                <a:cs typeface="Manrope SemiBold"/>
                <a:sym typeface="Manrope SemiBold"/>
              </a:defRPr>
            </a:lvl4pPr>
            <a:lvl5pPr lvl="4">
              <a:spcBef>
                <a:spcPts val="0"/>
              </a:spcBef>
              <a:spcAft>
                <a:spcPts val="0"/>
              </a:spcAft>
              <a:buSzPts val="1200"/>
              <a:buFont typeface="Manrope SemiBold"/>
              <a:buNone/>
              <a:defRPr sz="1200">
                <a:latin typeface="Manrope SemiBold"/>
                <a:ea typeface="Manrope SemiBold"/>
                <a:cs typeface="Manrope SemiBold"/>
                <a:sym typeface="Manrope SemiBold"/>
              </a:defRPr>
            </a:lvl5pPr>
            <a:lvl6pPr lvl="5">
              <a:spcBef>
                <a:spcPts val="0"/>
              </a:spcBef>
              <a:spcAft>
                <a:spcPts val="0"/>
              </a:spcAft>
              <a:buSzPts val="1200"/>
              <a:buFont typeface="Manrope SemiBold"/>
              <a:buNone/>
              <a:defRPr sz="1200">
                <a:latin typeface="Manrope SemiBold"/>
                <a:ea typeface="Manrope SemiBold"/>
                <a:cs typeface="Manrope SemiBold"/>
                <a:sym typeface="Manrope SemiBold"/>
              </a:defRPr>
            </a:lvl6pPr>
            <a:lvl7pPr lvl="6">
              <a:spcBef>
                <a:spcPts val="0"/>
              </a:spcBef>
              <a:spcAft>
                <a:spcPts val="0"/>
              </a:spcAft>
              <a:buSzPts val="1200"/>
              <a:buFont typeface="Manrope SemiBold"/>
              <a:buNone/>
              <a:defRPr sz="1200">
                <a:latin typeface="Manrope SemiBold"/>
                <a:ea typeface="Manrope SemiBold"/>
                <a:cs typeface="Manrope SemiBold"/>
                <a:sym typeface="Manrope SemiBold"/>
              </a:defRPr>
            </a:lvl7pPr>
            <a:lvl8pPr lvl="7">
              <a:spcBef>
                <a:spcPts val="0"/>
              </a:spcBef>
              <a:spcAft>
                <a:spcPts val="0"/>
              </a:spcAft>
              <a:buSzPts val="1200"/>
              <a:buFont typeface="Manrope SemiBold"/>
              <a:buNone/>
              <a:defRPr sz="1200">
                <a:latin typeface="Manrope SemiBold"/>
                <a:ea typeface="Manrope SemiBold"/>
                <a:cs typeface="Manrope SemiBold"/>
                <a:sym typeface="Manrope SemiBold"/>
              </a:defRPr>
            </a:lvl8pPr>
            <a:lvl9pPr lvl="8">
              <a:spcBef>
                <a:spcPts val="0"/>
              </a:spcBef>
              <a:spcAft>
                <a:spcPts val="0"/>
              </a:spcAft>
              <a:buSzPts val="1200"/>
              <a:buFont typeface="Manrope SemiBold"/>
              <a:buNone/>
              <a:defRPr sz="1200">
                <a:latin typeface="Manrope SemiBold"/>
                <a:ea typeface="Manrope SemiBold"/>
                <a:cs typeface="Manrope SemiBold"/>
                <a:sym typeface="Manrope SemiBold"/>
              </a:defRPr>
            </a:lvl9pPr>
          </a:lstStyle>
          <a:p/>
        </p:txBody>
      </p:sp>
      <p:sp>
        <p:nvSpPr>
          <p:cNvPr id="191" name="Google Shape;191;p21"/>
          <p:cNvSpPr txBox="1"/>
          <p:nvPr>
            <p:ph idx="3" type="subTitle"/>
          </p:nvPr>
        </p:nvSpPr>
        <p:spPr>
          <a:xfrm>
            <a:off x="475500" y="3058650"/>
            <a:ext cx="3927900" cy="596100"/>
          </a:xfrm>
          <a:prstGeom prst="rect">
            <a:avLst/>
          </a:prstGeom>
        </p:spPr>
        <p:txBody>
          <a:bodyPr anchorCtr="0" anchor="t" bIns="0" lIns="0" spcFirstLastPara="1" rIns="0" wrap="square" tIns="0">
            <a:spAutoFit/>
          </a:bodyPr>
          <a:lstStyle>
            <a:lvl1pPr lvl="0">
              <a:lnSpc>
                <a:spcPct val="100000"/>
              </a:lnSpc>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Font typeface="Manrope SemiBold"/>
              <a:buNone/>
              <a:defRPr sz="1200">
                <a:latin typeface="Manrope SemiBold"/>
                <a:ea typeface="Manrope SemiBold"/>
                <a:cs typeface="Manrope SemiBold"/>
                <a:sym typeface="Manrope SemiBold"/>
              </a:defRPr>
            </a:lvl2pPr>
            <a:lvl3pPr lvl="2">
              <a:spcBef>
                <a:spcPts val="0"/>
              </a:spcBef>
              <a:spcAft>
                <a:spcPts val="0"/>
              </a:spcAft>
              <a:buSzPts val="1200"/>
              <a:buFont typeface="Manrope SemiBold"/>
              <a:buNone/>
              <a:defRPr sz="1200">
                <a:latin typeface="Manrope SemiBold"/>
                <a:ea typeface="Manrope SemiBold"/>
                <a:cs typeface="Manrope SemiBold"/>
                <a:sym typeface="Manrope SemiBold"/>
              </a:defRPr>
            </a:lvl3pPr>
            <a:lvl4pPr lvl="3">
              <a:spcBef>
                <a:spcPts val="0"/>
              </a:spcBef>
              <a:spcAft>
                <a:spcPts val="0"/>
              </a:spcAft>
              <a:buSzPts val="1200"/>
              <a:buFont typeface="Manrope SemiBold"/>
              <a:buNone/>
              <a:defRPr sz="1200">
                <a:latin typeface="Manrope SemiBold"/>
                <a:ea typeface="Manrope SemiBold"/>
                <a:cs typeface="Manrope SemiBold"/>
                <a:sym typeface="Manrope SemiBold"/>
              </a:defRPr>
            </a:lvl4pPr>
            <a:lvl5pPr lvl="4">
              <a:spcBef>
                <a:spcPts val="0"/>
              </a:spcBef>
              <a:spcAft>
                <a:spcPts val="0"/>
              </a:spcAft>
              <a:buSzPts val="1200"/>
              <a:buFont typeface="Manrope SemiBold"/>
              <a:buNone/>
              <a:defRPr sz="1200">
                <a:latin typeface="Manrope SemiBold"/>
                <a:ea typeface="Manrope SemiBold"/>
                <a:cs typeface="Manrope SemiBold"/>
                <a:sym typeface="Manrope SemiBold"/>
              </a:defRPr>
            </a:lvl5pPr>
            <a:lvl6pPr lvl="5">
              <a:spcBef>
                <a:spcPts val="0"/>
              </a:spcBef>
              <a:spcAft>
                <a:spcPts val="0"/>
              </a:spcAft>
              <a:buSzPts val="1200"/>
              <a:buFont typeface="Manrope SemiBold"/>
              <a:buNone/>
              <a:defRPr sz="1200">
                <a:latin typeface="Manrope SemiBold"/>
                <a:ea typeface="Manrope SemiBold"/>
                <a:cs typeface="Manrope SemiBold"/>
                <a:sym typeface="Manrope SemiBold"/>
              </a:defRPr>
            </a:lvl6pPr>
            <a:lvl7pPr lvl="6">
              <a:spcBef>
                <a:spcPts val="0"/>
              </a:spcBef>
              <a:spcAft>
                <a:spcPts val="0"/>
              </a:spcAft>
              <a:buSzPts val="1200"/>
              <a:buFont typeface="Manrope SemiBold"/>
              <a:buNone/>
              <a:defRPr sz="1200">
                <a:latin typeface="Manrope SemiBold"/>
                <a:ea typeface="Manrope SemiBold"/>
                <a:cs typeface="Manrope SemiBold"/>
                <a:sym typeface="Manrope SemiBold"/>
              </a:defRPr>
            </a:lvl7pPr>
            <a:lvl8pPr lvl="7">
              <a:spcBef>
                <a:spcPts val="0"/>
              </a:spcBef>
              <a:spcAft>
                <a:spcPts val="0"/>
              </a:spcAft>
              <a:buSzPts val="1200"/>
              <a:buFont typeface="Manrope SemiBold"/>
              <a:buNone/>
              <a:defRPr sz="1200">
                <a:latin typeface="Manrope SemiBold"/>
                <a:ea typeface="Manrope SemiBold"/>
                <a:cs typeface="Manrope SemiBold"/>
                <a:sym typeface="Manrope SemiBold"/>
              </a:defRPr>
            </a:lvl8pPr>
            <a:lvl9pPr lvl="8">
              <a:spcBef>
                <a:spcPts val="0"/>
              </a:spcBef>
              <a:spcAft>
                <a:spcPts val="0"/>
              </a:spcAft>
              <a:buSzPts val="1200"/>
              <a:buFont typeface="Manrope SemiBold"/>
              <a:buNone/>
              <a:defRPr sz="1200">
                <a:latin typeface="Manrope SemiBold"/>
                <a:ea typeface="Manrope SemiBold"/>
                <a:cs typeface="Manrope SemiBold"/>
                <a:sym typeface="Manrope SemiBold"/>
              </a:defRPr>
            </a:lvl9pPr>
          </a:lstStyle>
          <a:p/>
        </p:txBody>
      </p:sp>
      <p:sp>
        <p:nvSpPr>
          <p:cNvPr id="192" name="Google Shape;192;p21"/>
          <p:cNvSpPr txBox="1"/>
          <p:nvPr>
            <p:ph idx="4" type="subTitle"/>
          </p:nvPr>
        </p:nvSpPr>
        <p:spPr>
          <a:xfrm>
            <a:off x="475500" y="4087275"/>
            <a:ext cx="3927900" cy="596100"/>
          </a:xfrm>
          <a:prstGeom prst="rect">
            <a:avLst/>
          </a:prstGeom>
        </p:spPr>
        <p:txBody>
          <a:bodyPr anchorCtr="0" anchor="t" bIns="0" lIns="0" spcFirstLastPara="1" rIns="0" wrap="square" tIns="0">
            <a:spAutoFit/>
          </a:bodyPr>
          <a:lstStyle>
            <a:lvl1pPr lvl="0">
              <a:lnSpc>
                <a:spcPct val="100000"/>
              </a:lnSpc>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Font typeface="Manrope SemiBold"/>
              <a:buNone/>
              <a:defRPr sz="1200">
                <a:latin typeface="Manrope SemiBold"/>
                <a:ea typeface="Manrope SemiBold"/>
                <a:cs typeface="Manrope SemiBold"/>
                <a:sym typeface="Manrope SemiBold"/>
              </a:defRPr>
            </a:lvl2pPr>
            <a:lvl3pPr lvl="2">
              <a:spcBef>
                <a:spcPts val="0"/>
              </a:spcBef>
              <a:spcAft>
                <a:spcPts val="0"/>
              </a:spcAft>
              <a:buSzPts val="1200"/>
              <a:buFont typeface="Manrope SemiBold"/>
              <a:buNone/>
              <a:defRPr sz="1200">
                <a:latin typeface="Manrope SemiBold"/>
                <a:ea typeface="Manrope SemiBold"/>
                <a:cs typeface="Manrope SemiBold"/>
                <a:sym typeface="Manrope SemiBold"/>
              </a:defRPr>
            </a:lvl3pPr>
            <a:lvl4pPr lvl="3">
              <a:spcBef>
                <a:spcPts val="0"/>
              </a:spcBef>
              <a:spcAft>
                <a:spcPts val="0"/>
              </a:spcAft>
              <a:buSzPts val="1200"/>
              <a:buFont typeface="Manrope SemiBold"/>
              <a:buNone/>
              <a:defRPr sz="1200">
                <a:latin typeface="Manrope SemiBold"/>
                <a:ea typeface="Manrope SemiBold"/>
                <a:cs typeface="Manrope SemiBold"/>
                <a:sym typeface="Manrope SemiBold"/>
              </a:defRPr>
            </a:lvl4pPr>
            <a:lvl5pPr lvl="4">
              <a:spcBef>
                <a:spcPts val="0"/>
              </a:spcBef>
              <a:spcAft>
                <a:spcPts val="0"/>
              </a:spcAft>
              <a:buSzPts val="1200"/>
              <a:buFont typeface="Manrope SemiBold"/>
              <a:buNone/>
              <a:defRPr sz="1200">
                <a:latin typeface="Manrope SemiBold"/>
                <a:ea typeface="Manrope SemiBold"/>
                <a:cs typeface="Manrope SemiBold"/>
                <a:sym typeface="Manrope SemiBold"/>
              </a:defRPr>
            </a:lvl5pPr>
            <a:lvl6pPr lvl="5">
              <a:spcBef>
                <a:spcPts val="0"/>
              </a:spcBef>
              <a:spcAft>
                <a:spcPts val="0"/>
              </a:spcAft>
              <a:buSzPts val="1200"/>
              <a:buFont typeface="Manrope SemiBold"/>
              <a:buNone/>
              <a:defRPr sz="1200">
                <a:latin typeface="Manrope SemiBold"/>
                <a:ea typeface="Manrope SemiBold"/>
                <a:cs typeface="Manrope SemiBold"/>
                <a:sym typeface="Manrope SemiBold"/>
              </a:defRPr>
            </a:lvl6pPr>
            <a:lvl7pPr lvl="6">
              <a:spcBef>
                <a:spcPts val="0"/>
              </a:spcBef>
              <a:spcAft>
                <a:spcPts val="0"/>
              </a:spcAft>
              <a:buSzPts val="1200"/>
              <a:buFont typeface="Manrope SemiBold"/>
              <a:buNone/>
              <a:defRPr sz="1200">
                <a:latin typeface="Manrope SemiBold"/>
                <a:ea typeface="Manrope SemiBold"/>
                <a:cs typeface="Manrope SemiBold"/>
                <a:sym typeface="Manrope SemiBold"/>
              </a:defRPr>
            </a:lvl7pPr>
            <a:lvl8pPr lvl="7">
              <a:spcBef>
                <a:spcPts val="0"/>
              </a:spcBef>
              <a:spcAft>
                <a:spcPts val="0"/>
              </a:spcAft>
              <a:buSzPts val="1200"/>
              <a:buFont typeface="Manrope SemiBold"/>
              <a:buNone/>
              <a:defRPr sz="1200">
                <a:latin typeface="Manrope SemiBold"/>
                <a:ea typeface="Manrope SemiBold"/>
                <a:cs typeface="Manrope SemiBold"/>
                <a:sym typeface="Manrope SemiBold"/>
              </a:defRPr>
            </a:lvl8pPr>
            <a:lvl9pPr lvl="8">
              <a:spcBef>
                <a:spcPts val="0"/>
              </a:spcBef>
              <a:spcAft>
                <a:spcPts val="0"/>
              </a:spcAft>
              <a:buSzPts val="1200"/>
              <a:buFont typeface="Manrope SemiBold"/>
              <a:buNone/>
              <a:defRPr sz="1200">
                <a:latin typeface="Manrope SemiBold"/>
                <a:ea typeface="Manrope SemiBold"/>
                <a:cs typeface="Manrope SemiBold"/>
                <a:sym typeface="Manrope SemiBold"/>
              </a:defRPr>
            </a:lvl9pPr>
          </a:lstStyle>
          <a:p/>
        </p:txBody>
      </p:sp>
      <p:sp>
        <p:nvSpPr>
          <p:cNvPr id="193" name="Google Shape;193;p21"/>
          <p:cNvSpPr txBox="1"/>
          <p:nvPr>
            <p:ph idx="5" type="subTitle"/>
          </p:nvPr>
        </p:nvSpPr>
        <p:spPr>
          <a:xfrm>
            <a:off x="4663450" y="2280000"/>
            <a:ext cx="3415500" cy="542100"/>
          </a:xfrm>
          <a:prstGeom prst="rect">
            <a:avLst/>
          </a:prstGeom>
        </p:spPr>
        <p:txBody>
          <a:bodyPr anchorCtr="0" anchor="t" bIns="0" lIns="0" spcFirstLastPara="1" rIns="0" wrap="square" tIns="0">
            <a:spAutoFit/>
          </a:bodyPr>
          <a:lstStyle>
            <a:lvl1pPr lvl="0">
              <a:lnSpc>
                <a:spcPct val="100000"/>
              </a:lnSpc>
              <a:spcBef>
                <a:spcPts val="0"/>
              </a:spcBef>
              <a:spcAft>
                <a:spcPts val="0"/>
              </a:spcAft>
              <a:buSzPts val="1000"/>
              <a:buNone/>
              <a:defRPr sz="1000"/>
            </a:lvl1pPr>
            <a:lvl2pPr lvl="1">
              <a:spcBef>
                <a:spcPts val="0"/>
              </a:spcBef>
              <a:spcAft>
                <a:spcPts val="0"/>
              </a:spcAft>
              <a:buSzPts val="1000"/>
              <a:buFont typeface="Nunito SemiBold"/>
              <a:buNone/>
              <a:defRPr sz="1000">
                <a:latin typeface="Nunito SemiBold"/>
                <a:ea typeface="Nunito SemiBold"/>
                <a:cs typeface="Nunito SemiBold"/>
                <a:sym typeface="Nunito SemiBold"/>
              </a:defRPr>
            </a:lvl2pPr>
            <a:lvl3pPr lvl="2">
              <a:spcBef>
                <a:spcPts val="0"/>
              </a:spcBef>
              <a:spcAft>
                <a:spcPts val="0"/>
              </a:spcAft>
              <a:buSzPts val="1000"/>
              <a:buFont typeface="Nunito SemiBold"/>
              <a:buNone/>
              <a:defRPr sz="1000">
                <a:latin typeface="Nunito SemiBold"/>
                <a:ea typeface="Nunito SemiBold"/>
                <a:cs typeface="Nunito SemiBold"/>
                <a:sym typeface="Nunito SemiBold"/>
              </a:defRPr>
            </a:lvl3pPr>
            <a:lvl4pPr lvl="3">
              <a:spcBef>
                <a:spcPts val="0"/>
              </a:spcBef>
              <a:spcAft>
                <a:spcPts val="0"/>
              </a:spcAft>
              <a:buSzPts val="1000"/>
              <a:buFont typeface="Nunito SemiBold"/>
              <a:buNone/>
              <a:defRPr sz="1000">
                <a:latin typeface="Nunito SemiBold"/>
                <a:ea typeface="Nunito SemiBold"/>
                <a:cs typeface="Nunito SemiBold"/>
                <a:sym typeface="Nunito SemiBold"/>
              </a:defRPr>
            </a:lvl4pPr>
            <a:lvl5pPr lvl="4">
              <a:spcBef>
                <a:spcPts val="0"/>
              </a:spcBef>
              <a:spcAft>
                <a:spcPts val="0"/>
              </a:spcAft>
              <a:buSzPts val="1000"/>
              <a:buFont typeface="Nunito SemiBold"/>
              <a:buNone/>
              <a:defRPr sz="1000">
                <a:latin typeface="Nunito SemiBold"/>
                <a:ea typeface="Nunito SemiBold"/>
                <a:cs typeface="Nunito SemiBold"/>
                <a:sym typeface="Nunito SemiBold"/>
              </a:defRPr>
            </a:lvl5pPr>
            <a:lvl6pPr lvl="5">
              <a:spcBef>
                <a:spcPts val="0"/>
              </a:spcBef>
              <a:spcAft>
                <a:spcPts val="0"/>
              </a:spcAft>
              <a:buSzPts val="1000"/>
              <a:buFont typeface="Nunito SemiBold"/>
              <a:buNone/>
              <a:defRPr sz="1000">
                <a:latin typeface="Nunito SemiBold"/>
                <a:ea typeface="Nunito SemiBold"/>
                <a:cs typeface="Nunito SemiBold"/>
                <a:sym typeface="Nunito SemiBold"/>
              </a:defRPr>
            </a:lvl6pPr>
            <a:lvl7pPr lvl="6">
              <a:spcBef>
                <a:spcPts val="0"/>
              </a:spcBef>
              <a:spcAft>
                <a:spcPts val="0"/>
              </a:spcAft>
              <a:buSzPts val="1000"/>
              <a:buFont typeface="Nunito SemiBold"/>
              <a:buNone/>
              <a:defRPr sz="1000">
                <a:latin typeface="Nunito SemiBold"/>
                <a:ea typeface="Nunito SemiBold"/>
                <a:cs typeface="Nunito SemiBold"/>
                <a:sym typeface="Nunito SemiBold"/>
              </a:defRPr>
            </a:lvl7pPr>
            <a:lvl8pPr lvl="7">
              <a:spcBef>
                <a:spcPts val="0"/>
              </a:spcBef>
              <a:spcAft>
                <a:spcPts val="0"/>
              </a:spcAft>
              <a:buSzPts val="1000"/>
              <a:buFont typeface="Nunito SemiBold"/>
              <a:buNone/>
              <a:defRPr sz="1000">
                <a:latin typeface="Nunito SemiBold"/>
                <a:ea typeface="Nunito SemiBold"/>
                <a:cs typeface="Nunito SemiBold"/>
                <a:sym typeface="Nunito SemiBold"/>
              </a:defRPr>
            </a:lvl8pPr>
            <a:lvl9pPr lvl="8">
              <a:spcBef>
                <a:spcPts val="0"/>
              </a:spcBef>
              <a:spcAft>
                <a:spcPts val="0"/>
              </a:spcAft>
              <a:buSzPts val="1000"/>
              <a:buFont typeface="Nunito SemiBold"/>
              <a:buNone/>
              <a:defRPr sz="1000">
                <a:latin typeface="Nunito SemiBold"/>
                <a:ea typeface="Nunito SemiBold"/>
                <a:cs typeface="Nunito SemiBold"/>
                <a:sym typeface="Nunito SemiBold"/>
              </a:defRPr>
            </a:lvl9pPr>
          </a:lstStyle>
          <a:p/>
        </p:txBody>
      </p:sp>
      <p:sp>
        <p:nvSpPr>
          <p:cNvPr id="194" name="Google Shape;194;p21"/>
          <p:cNvSpPr txBox="1"/>
          <p:nvPr>
            <p:ph idx="6" type="subTitle"/>
          </p:nvPr>
        </p:nvSpPr>
        <p:spPr>
          <a:xfrm>
            <a:off x="4663450" y="3277825"/>
            <a:ext cx="3415500" cy="542100"/>
          </a:xfrm>
          <a:prstGeom prst="rect">
            <a:avLst/>
          </a:prstGeom>
        </p:spPr>
        <p:txBody>
          <a:bodyPr anchorCtr="0" anchor="t" bIns="0" lIns="0" spcFirstLastPara="1" rIns="0" wrap="square" tIns="0">
            <a:spAutoFit/>
          </a:bodyPr>
          <a:lstStyle>
            <a:lvl1pPr lvl="0">
              <a:lnSpc>
                <a:spcPct val="100000"/>
              </a:lnSpc>
              <a:spcBef>
                <a:spcPts val="0"/>
              </a:spcBef>
              <a:spcAft>
                <a:spcPts val="0"/>
              </a:spcAft>
              <a:buSzPts val="1000"/>
              <a:buNone/>
              <a:defRPr sz="1000"/>
            </a:lvl1pPr>
            <a:lvl2pPr lvl="1">
              <a:spcBef>
                <a:spcPts val="0"/>
              </a:spcBef>
              <a:spcAft>
                <a:spcPts val="0"/>
              </a:spcAft>
              <a:buSzPts val="1000"/>
              <a:buFont typeface="Nunito SemiBold"/>
              <a:buNone/>
              <a:defRPr sz="1000">
                <a:latin typeface="Nunito SemiBold"/>
                <a:ea typeface="Nunito SemiBold"/>
                <a:cs typeface="Nunito SemiBold"/>
                <a:sym typeface="Nunito SemiBold"/>
              </a:defRPr>
            </a:lvl2pPr>
            <a:lvl3pPr lvl="2">
              <a:spcBef>
                <a:spcPts val="0"/>
              </a:spcBef>
              <a:spcAft>
                <a:spcPts val="0"/>
              </a:spcAft>
              <a:buSzPts val="1000"/>
              <a:buFont typeface="Nunito SemiBold"/>
              <a:buNone/>
              <a:defRPr sz="1000">
                <a:latin typeface="Nunito SemiBold"/>
                <a:ea typeface="Nunito SemiBold"/>
                <a:cs typeface="Nunito SemiBold"/>
                <a:sym typeface="Nunito SemiBold"/>
              </a:defRPr>
            </a:lvl3pPr>
            <a:lvl4pPr lvl="3">
              <a:spcBef>
                <a:spcPts val="0"/>
              </a:spcBef>
              <a:spcAft>
                <a:spcPts val="0"/>
              </a:spcAft>
              <a:buSzPts val="1000"/>
              <a:buFont typeface="Nunito SemiBold"/>
              <a:buNone/>
              <a:defRPr sz="1000">
                <a:latin typeface="Nunito SemiBold"/>
                <a:ea typeface="Nunito SemiBold"/>
                <a:cs typeface="Nunito SemiBold"/>
                <a:sym typeface="Nunito SemiBold"/>
              </a:defRPr>
            </a:lvl4pPr>
            <a:lvl5pPr lvl="4">
              <a:spcBef>
                <a:spcPts val="0"/>
              </a:spcBef>
              <a:spcAft>
                <a:spcPts val="0"/>
              </a:spcAft>
              <a:buSzPts val="1000"/>
              <a:buFont typeface="Nunito SemiBold"/>
              <a:buNone/>
              <a:defRPr sz="1000">
                <a:latin typeface="Nunito SemiBold"/>
                <a:ea typeface="Nunito SemiBold"/>
                <a:cs typeface="Nunito SemiBold"/>
                <a:sym typeface="Nunito SemiBold"/>
              </a:defRPr>
            </a:lvl5pPr>
            <a:lvl6pPr lvl="5">
              <a:spcBef>
                <a:spcPts val="0"/>
              </a:spcBef>
              <a:spcAft>
                <a:spcPts val="0"/>
              </a:spcAft>
              <a:buSzPts val="1000"/>
              <a:buFont typeface="Nunito SemiBold"/>
              <a:buNone/>
              <a:defRPr sz="1000">
                <a:latin typeface="Nunito SemiBold"/>
                <a:ea typeface="Nunito SemiBold"/>
                <a:cs typeface="Nunito SemiBold"/>
                <a:sym typeface="Nunito SemiBold"/>
              </a:defRPr>
            </a:lvl6pPr>
            <a:lvl7pPr lvl="6">
              <a:spcBef>
                <a:spcPts val="0"/>
              </a:spcBef>
              <a:spcAft>
                <a:spcPts val="0"/>
              </a:spcAft>
              <a:buSzPts val="1000"/>
              <a:buFont typeface="Nunito SemiBold"/>
              <a:buNone/>
              <a:defRPr sz="1000">
                <a:latin typeface="Nunito SemiBold"/>
                <a:ea typeface="Nunito SemiBold"/>
                <a:cs typeface="Nunito SemiBold"/>
                <a:sym typeface="Nunito SemiBold"/>
              </a:defRPr>
            </a:lvl7pPr>
            <a:lvl8pPr lvl="7">
              <a:spcBef>
                <a:spcPts val="0"/>
              </a:spcBef>
              <a:spcAft>
                <a:spcPts val="0"/>
              </a:spcAft>
              <a:buSzPts val="1000"/>
              <a:buFont typeface="Nunito SemiBold"/>
              <a:buNone/>
              <a:defRPr sz="1000">
                <a:latin typeface="Nunito SemiBold"/>
                <a:ea typeface="Nunito SemiBold"/>
                <a:cs typeface="Nunito SemiBold"/>
                <a:sym typeface="Nunito SemiBold"/>
              </a:defRPr>
            </a:lvl8pPr>
            <a:lvl9pPr lvl="8">
              <a:spcBef>
                <a:spcPts val="0"/>
              </a:spcBef>
              <a:spcAft>
                <a:spcPts val="0"/>
              </a:spcAft>
              <a:buSzPts val="1000"/>
              <a:buFont typeface="Nunito SemiBold"/>
              <a:buNone/>
              <a:defRPr sz="1000">
                <a:latin typeface="Nunito SemiBold"/>
                <a:ea typeface="Nunito SemiBold"/>
                <a:cs typeface="Nunito SemiBold"/>
                <a:sym typeface="Nunito SemiBold"/>
              </a:defRPr>
            </a:lvl9pPr>
          </a:lstStyle>
          <a:p/>
        </p:txBody>
      </p:sp>
      <p:sp>
        <p:nvSpPr>
          <p:cNvPr id="195" name="Google Shape;195;p21"/>
          <p:cNvSpPr txBox="1"/>
          <p:nvPr>
            <p:ph idx="7" type="subTitle"/>
          </p:nvPr>
        </p:nvSpPr>
        <p:spPr>
          <a:xfrm>
            <a:off x="4663450" y="4313375"/>
            <a:ext cx="3415500" cy="542100"/>
          </a:xfrm>
          <a:prstGeom prst="rect">
            <a:avLst/>
          </a:prstGeom>
        </p:spPr>
        <p:txBody>
          <a:bodyPr anchorCtr="0" anchor="t" bIns="0" lIns="0" spcFirstLastPara="1" rIns="0" wrap="square" tIns="0">
            <a:spAutoFit/>
          </a:bodyPr>
          <a:lstStyle>
            <a:lvl1pPr lvl="0">
              <a:lnSpc>
                <a:spcPct val="100000"/>
              </a:lnSpc>
              <a:spcBef>
                <a:spcPts val="0"/>
              </a:spcBef>
              <a:spcAft>
                <a:spcPts val="0"/>
              </a:spcAft>
              <a:buSzPts val="1000"/>
              <a:buNone/>
              <a:defRPr sz="1000"/>
            </a:lvl1pPr>
            <a:lvl2pPr lvl="1">
              <a:spcBef>
                <a:spcPts val="0"/>
              </a:spcBef>
              <a:spcAft>
                <a:spcPts val="0"/>
              </a:spcAft>
              <a:buSzPts val="1000"/>
              <a:buFont typeface="Nunito SemiBold"/>
              <a:buNone/>
              <a:defRPr sz="1000">
                <a:latin typeface="Nunito SemiBold"/>
                <a:ea typeface="Nunito SemiBold"/>
                <a:cs typeface="Nunito SemiBold"/>
                <a:sym typeface="Nunito SemiBold"/>
              </a:defRPr>
            </a:lvl2pPr>
            <a:lvl3pPr lvl="2">
              <a:spcBef>
                <a:spcPts val="0"/>
              </a:spcBef>
              <a:spcAft>
                <a:spcPts val="0"/>
              </a:spcAft>
              <a:buSzPts val="1000"/>
              <a:buFont typeface="Nunito SemiBold"/>
              <a:buNone/>
              <a:defRPr sz="1000">
                <a:latin typeface="Nunito SemiBold"/>
                <a:ea typeface="Nunito SemiBold"/>
                <a:cs typeface="Nunito SemiBold"/>
                <a:sym typeface="Nunito SemiBold"/>
              </a:defRPr>
            </a:lvl3pPr>
            <a:lvl4pPr lvl="3">
              <a:spcBef>
                <a:spcPts val="0"/>
              </a:spcBef>
              <a:spcAft>
                <a:spcPts val="0"/>
              </a:spcAft>
              <a:buSzPts val="1000"/>
              <a:buFont typeface="Nunito SemiBold"/>
              <a:buNone/>
              <a:defRPr sz="1000">
                <a:latin typeface="Nunito SemiBold"/>
                <a:ea typeface="Nunito SemiBold"/>
                <a:cs typeface="Nunito SemiBold"/>
                <a:sym typeface="Nunito SemiBold"/>
              </a:defRPr>
            </a:lvl4pPr>
            <a:lvl5pPr lvl="4">
              <a:spcBef>
                <a:spcPts val="0"/>
              </a:spcBef>
              <a:spcAft>
                <a:spcPts val="0"/>
              </a:spcAft>
              <a:buSzPts val="1000"/>
              <a:buFont typeface="Nunito SemiBold"/>
              <a:buNone/>
              <a:defRPr sz="1000">
                <a:latin typeface="Nunito SemiBold"/>
                <a:ea typeface="Nunito SemiBold"/>
                <a:cs typeface="Nunito SemiBold"/>
                <a:sym typeface="Nunito SemiBold"/>
              </a:defRPr>
            </a:lvl5pPr>
            <a:lvl6pPr lvl="5">
              <a:spcBef>
                <a:spcPts val="0"/>
              </a:spcBef>
              <a:spcAft>
                <a:spcPts val="0"/>
              </a:spcAft>
              <a:buSzPts val="1000"/>
              <a:buFont typeface="Nunito SemiBold"/>
              <a:buNone/>
              <a:defRPr sz="1000">
                <a:latin typeface="Nunito SemiBold"/>
                <a:ea typeface="Nunito SemiBold"/>
                <a:cs typeface="Nunito SemiBold"/>
                <a:sym typeface="Nunito SemiBold"/>
              </a:defRPr>
            </a:lvl6pPr>
            <a:lvl7pPr lvl="6">
              <a:spcBef>
                <a:spcPts val="0"/>
              </a:spcBef>
              <a:spcAft>
                <a:spcPts val="0"/>
              </a:spcAft>
              <a:buSzPts val="1000"/>
              <a:buFont typeface="Nunito SemiBold"/>
              <a:buNone/>
              <a:defRPr sz="1000">
                <a:latin typeface="Nunito SemiBold"/>
                <a:ea typeface="Nunito SemiBold"/>
                <a:cs typeface="Nunito SemiBold"/>
                <a:sym typeface="Nunito SemiBold"/>
              </a:defRPr>
            </a:lvl7pPr>
            <a:lvl8pPr lvl="7">
              <a:spcBef>
                <a:spcPts val="0"/>
              </a:spcBef>
              <a:spcAft>
                <a:spcPts val="0"/>
              </a:spcAft>
              <a:buSzPts val="1000"/>
              <a:buFont typeface="Nunito SemiBold"/>
              <a:buNone/>
              <a:defRPr sz="1000">
                <a:latin typeface="Nunito SemiBold"/>
                <a:ea typeface="Nunito SemiBold"/>
                <a:cs typeface="Nunito SemiBold"/>
                <a:sym typeface="Nunito SemiBold"/>
              </a:defRPr>
            </a:lvl8pPr>
            <a:lvl9pPr lvl="8">
              <a:spcBef>
                <a:spcPts val="0"/>
              </a:spcBef>
              <a:spcAft>
                <a:spcPts val="0"/>
              </a:spcAft>
              <a:buSzPts val="1000"/>
              <a:buFont typeface="Nunito SemiBold"/>
              <a:buNone/>
              <a:defRPr sz="1000">
                <a:latin typeface="Nunito SemiBold"/>
                <a:ea typeface="Nunito SemiBold"/>
                <a:cs typeface="Nunito SemiBold"/>
                <a:sym typeface="Nunito SemiBold"/>
              </a:defRPr>
            </a:lvl9pPr>
          </a:lstStyle>
          <a:p/>
        </p:txBody>
      </p:sp>
      <p:sp>
        <p:nvSpPr>
          <p:cNvPr id="196" name="Google Shape;196;p21"/>
          <p:cNvSpPr txBox="1"/>
          <p:nvPr>
            <p:ph type="title"/>
          </p:nvPr>
        </p:nvSpPr>
        <p:spPr>
          <a:xfrm>
            <a:off x="283475" y="639721"/>
            <a:ext cx="5498100" cy="596100"/>
          </a:xfrm>
          <a:prstGeom prst="rect">
            <a:avLst/>
          </a:prstGeom>
        </p:spPr>
        <p:txBody>
          <a:bodyPr anchorCtr="0" anchor="t" bIns="0" lIns="0" spcFirstLastPara="1" rIns="0" wrap="square" tIns="0">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highlights">
  <p:cSld name="CUSTOM_3">
    <p:spTree>
      <p:nvGrpSpPr>
        <p:cNvPr id="197" name="Shape 197"/>
        <p:cNvGrpSpPr/>
        <p:nvPr/>
      </p:nvGrpSpPr>
      <p:grpSpPr>
        <a:xfrm>
          <a:off x="0" y="0"/>
          <a:ext cx="0" cy="0"/>
          <a:chOff x="0" y="0"/>
          <a:chExt cx="0" cy="0"/>
        </a:xfrm>
      </p:grpSpPr>
      <p:sp>
        <p:nvSpPr>
          <p:cNvPr id="198" name="Google Shape;198;p22"/>
          <p:cNvSpPr/>
          <p:nvPr>
            <p:ph idx="2" type="pic"/>
          </p:nvPr>
        </p:nvSpPr>
        <p:spPr>
          <a:xfrm rot="-5400000">
            <a:off x="6233650" y="2232175"/>
            <a:ext cx="3345000" cy="2488800"/>
          </a:xfrm>
          <a:prstGeom prst="round1Rect">
            <a:avLst>
              <a:gd fmla="val 9806" name="adj"/>
            </a:avLst>
          </a:prstGeom>
          <a:noFill/>
          <a:ln>
            <a:noFill/>
          </a:ln>
        </p:spPr>
      </p:sp>
      <p:sp>
        <p:nvSpPr>
          <p:cNvPr id="199" name="Google Shape;199;p22"/>
          <p:cNvSpPr/>
          <p:nvPr/>
        </p:nvSpPr>
        <p:spPr>
          <a:xfrm rot="-5400000">
            <a:off x="1762625" y="324225"/>
            <a:ext cx="3339000" cy="6297300"/>
          </a:xfrm>
          <a:prstGeom prst="round1Rect">
            <a:avLst>
              <a:gd fmla="val 8032" name="adj"/>
            </a:avLst>
          </a:prstGeom>
          <a:solidFill>
            <a:schemeClr val="lt1"/>
          </a:solidFill>
          <a:ln>
            <a:noFill/>
          </a:ln>
          <a:effectLst>
            <a:outerShdw blurRad="171450" rotWithShape="0" algn="bl" dir="13440000" dist="114300">
              <a:schemeClr val="dk1">
                <a:alpha val="392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anrope Light"/>
              <a:ea typeface="Manrope Light"/>
              <a:cs typeface="Manrope Light"/>
              <a:sym typeface="Manrope Light"/>
            </a:endParaRPr>
          </a:p>
        </p:txBody>
      </p:sp>
      <p:sp>
        <p:nvSpPr>
          <p:cNvPr id="200" name="Google Shape;200;p22"/>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01" name="Google Shape;201;p22"/>
          <p:cNvSpPr txBox="1"/>
          <p:nvPr>
            <p:ph type="title"/>
          </p:nvPr>
        </p:nvSpPr>
        <p:spPr>
          <a:xfrm>
            <a:off x="283475" y="639721"/>
            <a:ext cx="6382500" cy="572100"/>
          </a:xfrm>
          <a:prstGeom prst="rect">
            <a:avLst/>
          </a:prstGeom>
        </p:spPr>
        <p:txBody>
          <a:bodyPr anchorCtr="0" anchor="t" bIns="0" lIns="0" spcFirstLastPara="1" rIns="0" wrap="square" tIns="0">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02" name="Google Shape;202;p22"/>
          <p:cNvSpPr txBox="1"/>
          <p:nvPr>
            <p:ph idx="3" type="subTitle"/>
          </p:nvPr>
        </p:nvSpPr>
        <p:spPr>
          <a:xfrm>
            <a:off x="631750" y="2233000"/>
            <a:ext cx="403200" cy="1659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Light"/>
              <a:buNone/>
              <a:defRPr sz="1000">
                <a:latin typeface="Manrope Light"/>
                <a:ea typeface="Manrope Light"/>
                <a:cs typeface="Manrope Light"/>
                <a:sym typeface="Manrope Light"/>
              </a:defRPr>
            </a:lvl1pPr>
            <a:lvl2pPr lvl="1">
              <a:spcBef>
                <a:spcPts val="0"/>
              </a:spcBef>
              <a:spcAft>
                <a:spcPts val="0"/>
              </a:spcAft>
              <a:buSzPts val="1000"/>
              <a:buFont typeface="Manrope SemiBold"/>
              <a:buNone/>
              <a:defRPr sz="1000">
                <a:latin typeface="Manrope SemiBold"/>
                <a:ea typeface="Manrope SemiBold"/>
                <a:cs typeface="Manrope SemiBold"/>
                <a:sym typeface="Manrope SemiBold"/>
              </a:defRPr>
            </a:lvl2pPr>
            <a:lvl3pPr lvl="2">
              <a:spcBef>
                <a:spcPts val="0"/>
              </a:spcBef>
              <a:spcAft>
                <a:spcPts val="0"/>
              </a:spcAft>
              <a:buSzPts val="1000"/>
              <a:buFont typeface="Manrope SemiBold"/>
              <a:buNone/>
              <a:defRPr sz="1000">
                <a:latin typeface="Manrope SemiBold"/>
                <a:ea typeface="Manrope SemiBold"/>
                <a:cs typeface="Manrope SemiBold"/>
                <a:sym typeface="Manrope SemiBold"/>
              </a:defRPr>
            </a:lvl3pPr>
            <a:lvl4pPr lvl="3">
              <a:spcBef>
                <a:spcPts val="0"/>
              </a:spcBef>
              <a:spcAft>
                <a:spcPts val="0"/>
              </a:spcAft>
              <a:buSzPts val="1000"/>
              <a:buFont typeface="Manrope SemiBold"/>
              <a:buNone/>
              <a:defRPr sz="1000">
                <a:latin typeface="Manrope SemiBold"/>
                <a:ea typeface="Manrope SemiBold"/>
                <a:cs typeface="Manrope SemiBold"/>
                <a:sym typeface="Manrope SemiBold"/>
              </a:defRPr>
            </a:lvl4pPr>
            <a:lvl5pPr lvl="4">
              <a:spcBef>
                <a:spcPts val="0"/>
              </a:spcBef>
              <a:spcAft>
                <a:spcPts val="0"/>
              </a:spcAft>
              <a:buSzPts val="1000"/>
              <a:buFont typeface="Manrope SemiBold"/>
              <a:buNone/>
              <a:defRPr sz="1000">
                <a:latin typeface="Manrope SemiBold"/>
                <a:ea typeface="Manrope SemiBold"/>
                <a:cs typeface="Manrope SemiBold"/>
                <a:sym typeface="Manrope SemiBold"/>
              </a:defRPr>
            </a:lvl5pPr>
            <a:lvl6pPr lvl="5">
              <a:spcBef>
                <a:spcPts val="0"/>
              </a:spcBef>
              <a:spcAft>
                <a:spcPts val="0"/>
              </a:spcAft>
              <a:buSzPts val="1000"/>
              <a:buFont typeface="Manrope SemiBold"/>
              <a:buNone/>
              <a:defRPr sz="1000">
                <a:latin typeface="Manrope SemiBold"/>
                <a:ea typeface="Manrope SemiBold"/>
                <a:cs typeface="Manrope SemiBold"/>
                <a:sym typeface="Manrope SemiBold"/>
              </a:defRPr>
            </a:lvl6pPr>
            <a:lvl7pPr lvl="6">
              <a:spcBef>
                <a:spcPts val="0"/>
              </a:spcBef>
              <a:spcAft>
                <a:spcPts val="0"/>
              </a:spcAft>
              <a:buSzPts val="1000"/>
              <a:buFont typeface="Manrope SemiBold"/>
              <a:buNone/>
              <a:defRPr sz="1000">
                <a:latin typeface="Manrope SemiBold"/>
                <a:ea typeface="Manrope SemiBold"/>
                <a:cs typeface="Manrope SemiBold"/>
                <a:sym typeface="Manrope SemiBold"/>
              </a:defRPr>
            </a:lvl7pPr>
            <a:lvl8pPr lvl="7">
              <a:spcBef>
                <a:spcPts val="0"/>
              </a:spcBef>
              <a:spcAft>
                <a:spcPts val="0"/>
              </a:spcAft>
              <a:buSzPts val="1000"/>
              <a:buFont typeface="Manrope SemiBold"/>
              <a:buNone/>
              <a:defRPr sz="1000">
                <a:latin typeface="Manrope SemiBold"/>
                <a:ea typeface="Manrope SemiBold"/>
                <a:cs typeface="Manrope SemiBold"/>
                <a:sym typeface="Manrope SemiBold"/>
              </a:defRPr>
            </a:lvl8pPr>
            <a:lvl9pPr lvl="8">
              <a:spcBef>
                <a:spcPts val="0"/>
              </a:spcBef>
              <a:spcAft>
                <a:spcPts val="0"/>
              </a:spcAft>
              <a:buSzPts val="1000"/>
              <a:buFont typeface="Manrope SemiBold"/>
              <a:buNone/>
              <a:defRPr sz="1000">
                <a:latin typeface="Manrope SemiBold"/>
                <a:ea typeface="Manrope SemiBold"/>
                <a:cs typeface="Manrope SemiBold"/>
                <a:sym typeface="Manrope SemiBold"/>
              </a:defRPr>
            </a:lvl9pPr>
          </a:lstStyle>
          <a:p/>
        </p:txBody>
      </p:sp>
      <p:sp>
        <p:nvSpPr>
          <p:cNvPr id="203" name="Google Shape;203;p22"/>
          <p:cNvSpPr txBox="1"/>
          <p:nvPr>
            <p:ph idx="4" type="subTitle"/>
          </p:nvPr>
        </p:nvSpPr>
        <p:spPr>
          <a:xfrm>
            <a:off x="631750" y="2920148"/>
            <a:ext cx="403200" cy="1659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Light"/>
              <a:buNone/>
              <a:defRPr sz="1000">
                <a:latin typeface="Manrope Light"/>
                <a:ea typeface="Manrope Light"/>
                <a:cs typeface="Manrope Light"/>
                <a:sym typeface="Manrope Light"/>
              </a:defRPr>
            </a:lvl1pPr>
            <a:lvl2pPr lvl="1">
              <a:spcBef>
                <a:spcPts val="0"/>
              </a:spcBef>
              <a:spcAft>
                <a:spcPts val="0"/>
              </a:spcAft>
              <a:buSzPts val="1000"/>
              <a:buFont typeface="Manrope SemiBold"/>
              <a:buNone/>
              <a:defRPr sz="1000">
                <a:latin typeface="Manrope SemiBold"/>
                <a:ea typeface="Manrope SemiBold"/>
                <a:cs typeface="Manrope SemiBold"/>
                <a:sym typeface="Manrope SemiBold"/>
              </a:defRPr>
            </a:lvl2pPr>
            <a:lvl3pPr lvl="2">
              <a:spcBef>
                <a:spcPts val="0"/>
              </a:spcBef>
              <a:spcAft>
                <a:spcPts val="0"/>
              </a:spcAft>
              <a:buSzPts val="1000"/>
              <a:buFont typeface="Manrope SemiBold"/>
              <a:buNone/>
              <a:defRPr sz="1000">
                <a:latin typeface="Manrope SemiBold"/>
                <a:ea typeface="Manrope SemiBold"/>
                <a:cs typeface="Manrope SemiBold"/>
                <a:sym typeface="Manrope SemiBold"/>
              </a:defRPr>
            </a:lvl3pPr>
            <a:lvl4pPr lvl="3">
              <a:spcBef>
                <a:spcPts val="0"/>
              </a:spcBef>
              <a:spcAft>
                <a:spcPts val="0"/>
              </a:spcAft>
              <a:buSzPts val="1000"/>
              <a:buFont typeface="Manrope SemiBold"/>
              <a:buNone/>
              <a:defRPr sz="1000">
                <a:latin typeface="Manrope SemiBold"/>
                <a:ea typeface="Manrope SemiBold"/>
                <a:cs typeface="Manrope SemiBold"/>
                <a:sym typeface="Manrope SemiBold"/>
              </a:defRPr>
            </a:lvl4pPr>
            <a:lvl5pPr lvl="4">
              <a:spcBef>
                <a:spcPts val="0"/>
              </a:spcBef>
              <a:spcAft>
                <a:spcPts val="0"/>
              </a:spcAft>
              <a:buSzPts val="1000"/>
              <a:buFont typeface="Manrope SemiBold"/>
              <a:buNone/>
              <a:defRPr sz="1000">
                <a:latin typeface="Manrope SemiBold"/>
                <a:ea typeface="Manrope SemiBold"/>
                <a:cs typeface="Manrope SemiBold"/>
                <a:sym typeface="Manrope SemiBold"/>
              </a:defRPr>
            </a:lvl5pPr>
            <a:lvl6pPr lvl="5">
              <a:spcBef>
                <a:spcPts val="0"/>
              </a:spcBef>
              <a:spcAft>
                <a:spcPts val="0"/>
              </a:spcAft>
              <a:buSzPts val="1000"/>
              <a:buFont typeface="Manrope SemiBold"/>
              <a:buNone/>
              <a:defRPr sz="1000">
                <a:latin typeface="Manrope SemiBold"/>
                <a:ea typeface="Manrope SemiBold"/>
                <a:cs typeface="Manrope SemiBold"/>
                <a:sym typeface="Manrope SemiBold"/>
              </a:defRPr>
            </a:lvl6pPr>
            <a:lvl7pPr lvl="6">
              <a:spcBef>
                <a:spcPts val="0"/>
              </a:spcBef>
              <a:spcAft>
                <a:spcPts val="0"/>
              </a:spcAft>
              <a:buSzPts val="1000"/>
              <a:buFont typeface="Manrope SemiBold"/>
              <a:buNone/>
              <a:defRPr sz="1000">
                <a:latin typeface="Manrope SemiBold"/>
                <a:ea typeface="Manrope SemiBold"/>
                <a:cs typeface="Manrope SemiBold"/>
                <a:sym typeface="Manrope SemiBold"/>
              </a:defRPr>
            </a:lvl7pPr>
            <a:lvl8pPr lvl="7">
              <a:spcBef>
                <a:spcPts val="0"/>
              </a:spcBef>
              <a:spcAft>
                <a:spcPts val="0"/>
              </a:spcAft>
              <a:buSzPts val="1000"/>
              <a:buFont typeface="Manrope SemiBold"/>
              <a:buNone/>
              <a:defRPr sz="1000">
                <a:latin typeface="Manrope SemiBold"/>
                <a:ea typeface="Manrope SemiBold"/>
                <a:cs typeface="Manrope SemiBold"/>
                <a:sym typeface="Manrope SemiBold"/>
              </a:defRPr>
            </a:lvl8pPr>
            <a:lvl9pPr lvl="8">
              <a:spcBef>
                <a:spcPts val="0"/>
              </a:spcBef>
              <a:spcAft>
                <a:spcPts val="0"/>
              </a:spcAft>
              <a:buSzPts val="1000"/>
              <a:buFont typeface="Manrope SemiBold"/>
              <a:buNone/>
              <a:defRPr sz="1000">
                <a:latin typeface="Manrope SemiBold"/>
                <a:ea typeface="Manrope SemiBold"/>
                <a:cs typeface="Manrope SemiBold"/>
                <a:sym typeface="Manrope SemiBold"/>
              </a:defRPr>
            </a:lvl9pPr>
          </a:lstStyle>
          <a:p/>
        </p:txBody>
      </p:sp>
      <p:sp>
        <p:nvSpPr>
          <p:cNvPr id="204" name="Google Shape;204;p22"/>
          <p:cNvSpPr txBox="1"/>
          <p:nvPr>
            <p:ph idx="5" type="subTitle"/>
          </p:nvPr>
        </p:nvSpPr>
        <p:spPr>
          <a:xfrm>
            <a:off x="631750" y="3626375"/>
            <a:ext cx="403200" cy="1848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Light"/>
              <a:buNone/>
              <a:defRPr sz="1000">
                <a:latin typeface="Manrope Light"/>
                <a:ea typeface="Manrope Light"/>
                <a:cs typeface="Manrope Light"/>
                <a:sym typeface="Manrope Light"/>
              </a:defRPr>
            </a:lvl1pPr>
            <a:lvl2pPr lvl="1">
              <a:spcBef>
                <a:spcPts val="0"/>
              </a:spcBef>
              <a:spcAft>
                <a:spcPts val="0"/>
              </a:spcAft>
              <a:buSzPts val="1000"/>
              <a:buFont typeface="Manrope SemiBold"/>
              <a:buNone/>
              <a:defRPr sz="1000">
                <a:latin typeface="Manrope SemiBold"/>
                <a:ea typeface="Manrope SemiBold"/>
                <a:cs typeface="Manrope SemiBold"/>
                <a:sym typeface="Manrope SemiBold"/>
              </a:defRPr>
            </a:lvl2pPr>
            <a:lvl3pPr lvl="2">
              <a:spcBef>
                <a:spcPts val="0"/>
              </a:spcBef>
              <a:spcAft>
                <a:spcPts val="0"/>
              </a:spcAft>
              <a:buSzPts val="1000"/>
              <a:buFont typeface="Manrope SemiBold"/>
              <a:buNone/>
              <a:defRPr sz="1000">
                <a:latin typeface="Manrope SemiBold"/>
                <a:ea typeface="Manrope SemiBold"/>
                <a:cs typeface="Manrope SemiBold"/>
                <a:sym typeface="Manrope SemiBold"/>
              </a:defRPr>
            </a:lvl3pPr>
            <a:lvl4pPr lvl="3">
              <a:spcBef>
                <a:spcPts val="0"/>
              </a:spcBef>
              <a:spcAft>
                <a:spcPts val="0"/>
              </a:spcAft>
              <a:buSzPts val="1000"/>
              <a:buFont typeface="Manrope SemiBold"/>
              <a:buNone/>
              <a:defRPr sz="1000">
                <a:latin typeface="Manrope SemiBold"/>
                <a:ea typeface="Manrope SemiBold"/>
                <a:cs typeface="Manrope SemiBold"/>
                <a:sym typeface="Manrope SemiBold"/>
              </a:defRPr>
            </a:lvl4pPr>
            <a:lvl5pPr lvl="4">
              <a:spcBef>
                <a:spcPts val="0"/>
              </a:spcBef>
              <a:spcAft>
                <a:spcPts val="0"/>
              </a:spcAft>
              <a:buSzPts val="1000"/>
              <a:buFont typeface="Manrope SemiBold"/>
              <a:buNone/>
              <a:defRPr sz="1000">
                <a:latin typeface="Manrope SemiBold"/>
                <a:ea typeface="Manrope SemiBold"/>
                <a:cs typeface="Manrope SemiBold"/>
                <a:sym typeface="Manrope SemiBold"/>
              </a:defRPr>
            </a:lvl5pPr>
            <a:lvl6pPr lvl="5">
              <a:spcBef>
                <a:spcPts val="0"/>
              </a:spcBef>
              <a:spcAft>
                <a:spcPts val="0"/>
              </a:spcAft>
              <a:buSzPts val="1000"/>
              <a:buFont typeface="Manrope SemiBold"/>
              <a:buNone/>
              <a:defRPr sz="1000">
                <a:latin typeface="Manrope SemiBold"/>
                <a:ea typeface="Manrope SemiBold"/>
                <a:cs typeface="Manrope SemiBold"/>
                <a:sym typeface="Manrope SemiBold"/>
              </a:defRPr>
            </a:lvl6pPr>
            <a:lvl7pPr lvl="6">
              <a:spcBef>
                <a:spcPts val="0"/>
              </a:spcBef>
              <a:spcAft>
                <a:spcPts val="0"/>
              </a:spcAft>
              <a:buSzPts val="1000"/>
              <a:buFont typeface="Manrope SemiBold"/>
              <a:buNone/>
              <a:defRPr sz="1000">
                <a:latin typeface="Manrope SemiBold"/>
                <a:ea typeface="Manrope SemiBold"/>
                <a:cs typeface="Manrope SemiBold"/>
                <a:sym typeface="Manrope SemiBold"/>
              </a:defRPr>
            </a:lvl7pPr>
            <a:lvl8pPr lvl="7">
              <a:spcBef>
                <a:spcPts val="0"/>
              </a:spcBef>
              <a:spcAft>
                <a:spcPts val="0"/>
              </a:spcAft>
              <a:buSzPts val="1000"/>
              <a:buFont typeface="Manrope SemiBold"/>
              <a:buNone/>
              <a:defRPr sz="1000">
                <a:latin typeface="Manrope SemiBold"/>
                <a:ea typeface="Manrope SemiBold"/>
                <a:cs typeface="Manrope SemiBold"/>
                <a:sym typeface="Manrope SemiBold"/>
              </a:defRPr>
            </a:lvl8pPr>
            <a:lvl9pPr lvl="8">
              <a:spcBef>
                <a:spcPts val="0"/>
              </a:spcBef>
              <a:spcAft>
                <a:spcPts val="0"/>
              </a:spcAft>
              <a:buSzPts val="1000"/>
              <a:buFont typeface="Manrope SemiBold"/>
              <a:buNone/>
              <a:defRPr sz="1000">
                <a:latin typeface="Manrope SemiBold"/>
                <a:ea typeface="Manrope SemiBold"/>
                <a:cs typeface="Manrope SemiBold"/>
                <a:sym typeface="Manrope SemiBold"/>
              </a:defRPr>
            </a:lvl9pPr>
          </a:lstStyle>
          <a:p/>
        </p:txBody>
      </p:sp>
      <p:sp>
        <p:nvSpPr>
          <p:cNvPr id="205" name="Google Shape;205;p22"/>
          <p:cNvSpPr txBox="1"/>
          <p:nvPr>
            <p:ph idx="6" type="subTitle"/>
          </p:nvPr>
        </p:nvSpPr>
        <p:spPr>
          <a:xfrm>
            <a:off x="631750" y="4350794"/>
            <a:ext cx="403200" cy="1848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Light"/>
              <a:buNone/>
              <a:defRPr sz="1000">
                <a:latin typeface="Manrope Light"/>
                <a:ea typeface="Manrope Light"/>
                <a:cs typeface="Manrope Light"/>
                <a:sym typeface="Manrope Light"/>
              </a:defRPr>
            </a:lvl1pPr>
            <a:lvl2pPr lvl="1">
              <a:spcBef>
                <a:spcPts val="0"/>
              </a:spcBef>
              <a:spcAft>
                <a:spcPts val="0"/>
              </a:spcAft>
              <a:buSzPts val="1000"/>
              <a:buFont typeface="Manrope SemiBold"/>
              <a:buNone/>
              <a:defRPr sz="1000">
                <a:latin typeface="Manrope SemiBold"/>
                <a:ea typeface="Manrope SemiBold"/>
                <a:cs typeface="Manrope SemiBold"/>
                <a:sym typeface="Manrope SemiBold"/>
              </a:defRPr>
            </a:lvl2pPr>
            <a:lvl3pPr lvl="2">
              <a:spcBef>
                <a:spcPts val="0"/>
              </a:spcBef>
              <a:spcAft>
                <a:spcPts val="0"/>
              </a:spcAft>
              <a:buSzPts val="1000"/>
              <a:buFont typeface="Manrope SemiBold"/>
              <a:buNone/>
              <a:defRPr sz="1000">
                <a:latin typeface="Manrope SemiBold"/>
                <a:ea typeface="Manrope SemiBold"/>
                <a:cs typeface="Manrope SemiBold"/>
                <a:sym typeface="Manrope SemiBold"/>
              </a:defRPr>
            </a:lvl3pPr>
            <a:lvl4pPr lvl="3">
              <a:spcBef>
                <a:spcPts val="0"/>
              </a:spcBef>
              <a:spcAft>
                <a:spcPts val="0"/>
              </a:spcAft>
              <a:buSzPts val="1000"/>
              <a:buFont typeface="Manrope SemiBold"/>
              <a:buNone/>
              <a:defRPr sz="1000">
                <a:latin typeface="Manrope SemiBold"/>
                <a:ea typeface="Manrope SemiBold"/>
                <a:cs typeface="Manrope SemiBold"/>
                <a:sym typeface="Manrope SemiBold"/>
              </a:defRPr>
            </a:lvl4pPr>
            <a:lvl5pPr lvl="4">
              <a:spcBef>
                <a:spcPts val="0"/>
              </a:spcBef>
              <a:spcAft>
                <a:spcPts val="0"/>
              </a:spcAft>
              <a:buSzPts val="1000"/>
              <a:buFont typeface="Manrope SemiBold"/>
              <a:buNone/>
              <a:defRPr sz="1000">
                <a:latin typeface="Manrope SemiBold"/>
                <a:ea typeface="Manrope SemiBold"/>
                <a:cs typeface="Manrope SemiBold"/>
                <a:sym typeface="Manrope SemiBold"/>
              </a:defRPr>
            </a:lvl5pPr>
            <a:lvl6pPr lvl="5">
              <a:spcBef>
                <a:spcPts val="0"/>
              </a:spcBef>
              <a:spcAft>
                <a:spcPts val="0"/>
              </a:spcAft>
              <a:buSzPts val="1000"/>
              <a:buFont typeface="Manrope SemiBold"/>
              <a:buNone/>
              <a:defRPr sz="1000">
                <a:latin typeface="Manrope SemiBold"/>
                <a:ea typeface="Manrope SemiBold"/>
                <a:cs typeface="Manrope SemiBold"/>
                <a:sym typeface="Manrope SemiBold"/>
              </a:defRPr>
            </a:lvl6pPr>
            <a:lvl7pPr lvl="6">
              <a:spcBef>
                <a:spcPts val="0"/>
              </a:spcBef>
              <a:spcAft>
                <a:spcPts val="0"/>
              </a:spcAft>
              <a:buSzPts val="1000"/>
              <a:buFont typeface="Manrope SemiBold"/>
              <a:buNone/>
              <a:defRPr sz="1000">
                <a:latin typeface="Manrope SemiBold"/>
                <a:ea typeface="Manrope SemiBold"/>
                <a:cs typeface="Manrope SemiBold"/>
                <a:sym typeface="Manrope SemiBold"/>
              </a:defRPr>
            </a:lvl7pPr>
            <a:lvl8pPr lvl="7">
              <a:spcBef>
                <a:spcPts val="0"/>
              </a:spcBef>
              <a:spcAft>
                <a:spcPts val="0"/>
              </a:spcAft>
              <a:buSzPts val="1000"/>
              <a:buFont typeface="Manrope SemiBold"/>
              <a:buNone/>
              <a:defRPr sz="1000">
                <a:latin typeface="Manrope SemiBold"/>
                <a:ea typeface="Manrope SemiBold"/>
                <a:cs typeface="Manrope SemiBold"/>
                <a:sym typeface="Manrope SemiBold"/>
              </a:defRPr>
            </a:lvl8pPr>
            <a:lvl9pPr lvl="8">
              <a:spcBef>
                <a:spcPts val="0"/>
              </a:spcBef>
              <a:spcAft>
                <a:spcPts val="0"/>
              </a:spcAft>
              <a:buSzPts val="1000"/>
              <a:buFont typeface="Manrope SemiBold"/>
              <a:buNone/>
              <a:defRPr sz="1000">
                <a:latin typeface="Manrope SemiBold"/>
                <a:ea typeface="Manrope SemiBold"/>
                <a:cs typeface="Manrope SemiBold"/>
                <a:sym typeface="Manrope SemiBold"/>
              </a:defRPr>
            </a:lvl9pPr>
          </a:lstStyle>
          <a:p/>
        </p:txBody>
      </p:sp>
      <p:sp>
        <p:nvSpPr>
          <p:cNvPr id="206" name="Google Shape;206;p22"/>
          <p:cNvSpPr txBox="1"/>
          <p:nvPr>
            <p:ph idx="7" type="subTitle"/>
          </p:nvPr>
        </p:nvSpPr>
        <p:spPr>
          <a:xfrm>
            <a:off x="1034951" y="2230436"/>
            <a:ext cx="1344600" cy="2535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a:buNone/>
              <a:defRPr b="1" sz="1000">
                <a:latin typeface="Manrope"/>
                <a:ea typeface="Manrope"/>
                <a:cs typeface="Manrope"/>
                <a:sym typeface="Manrope"/>
              </a:defRPr>
            </a:lvl1pPr>
            <a:lvl2pPr lvl="1">
              <a:spcBef>
                <a:spcPts val="0"/>
              </a:spcBef>
              <a:spcAft>
                <a:spcPts val="0"/>
              </a:spcAft>
              <a:buSzPts val="1400"/>
              <a:buFont typeface="Manrope SemiBold"/>
              <a:buNone/>
              <a:defRPr>
                <a:latin typeface="Manrope SemiBold"/>
                <a:ea typeface="Manrope SemiBold"/>
                <a:cs typeface="Manrope SemiBold"/>
                <a:sym typeface="Manrope SemiBold"/>
              </a:defRPr>
            </a:lvl2pPr>
            <a:lvl3pPr lvl="2">
              <a:spcBef>
                <a:spcPts val="0"/>
              </a:spcBef>
              <a:spcAft>
                <a:spcPts val="0"/>
              </a:spcAft>
              <a:buSzPts val="1400"/>
              <a:buFont typeface="Manrope SemiBold"/>
              <a:buNone/>
              <a:defRPr>
                <a:latin typeface="Manrope SemiBold"/>
                <a:ea typeface="Manrope SemiBold"/>
                <a:cs typeface="Manrope SemiBold"/>
                <a:sym typeface="Manrope SemiBold"/>
              </a:defRPr>
            </a:lvl3pPr>
            <a:lvl4pPr lvl="3">
              <a:spcBef>
                <a:spcPts val="0"/>
              </a:spcBef>
              <a:spcAft>
                <a:spcPts val="0"/>
              </a:spcAft>
              <a:buSzPts val="1400"/>
              <a:buFont typeface="Manrope SemiBold"/>
              <a:buNone/>
              <a:defRPr>
                <a:latin typeface="Manrope SemiBold"/>
                <a:ea typeface="Manrope SemiBold"/>
                <a:cs typeface="Manrope SemiBold"/>
                <a:sym typeface="Manrope SemiBold"/>
              </a:defRPr>
            </a:lvl4pPr>
            <a:lvl5pPr lvl="4">
              <a:spcBef>
                <a:spcPts val="0"/>
              </a:spcBef>
              <a:spcAft>
                <a:spcPts val="0"/>
              </a:spcAft>
              <a:buSzPts val="1400"/>
              <a:buFont typeface="Manrope SemiBold"/>
              <a:buNone/>
              <a:defRPr>
                <a:latin typeface="Manrope SemiBold"/>
                <a:ea typeface="Manrope SemiBold"/>
                <a:cs typeface="Manrope SemiBold"/>
                <a:sym typeface="Manrope SemiBold"/>
              </a:defRPr>
            </a:lvl5pPr>
            <a:lvl6pPr lvl="5">
              <a:spcBef>
                <a:spcPts val="0"/>
              </a:spcBef>
              <a:spcAft>
                <a:spcPts val="0"/>
              </a:spcAft>
              <a:buSzPts val="1400"/>
              <a:buFont typeface="Manrope SemiBold"/>
              <a:buNone/>
              <a:defRPr>
                <a:latin typeface="Manrope SemiBold"/>
                <a:ea typeface="Manrope SemiBold"/>
                <a:cs typeface="Manrope SemiBold"/>
                <a:sym typeface="Manrope SemiBold"/>
              </a:defRPr>
            </a:lvl6pPr>
            <a:lvl7pPr lvl="6">
              <a:spcBef>
                <a:spcPts val="0"/>
              </a:spcBef>
              <a:spcAft>
                <a:spcPts val="0"/>
              </a:spcAft>
              <a:buSzPts val="1400"/>
              <a:buFont typeface="Manrope SemiBold"/>
              <a:buNone/>
              <a:defRPr>
                <a:latin typeface="Manrope SemiBold"/>
                <a:ea typeface="Manrope SemiBold"/>
                <a:cs typeface="Manrope SemiBold"/>
                <a:sym typeface="Manrope SemiBold"/>
              </a:defRPr>
            </a:lvl7pPr>
            <a:lvl8pPr lvl="7">
              <a:spcBef>
                <a:spcPts val="0"/>
              </a:spcBef>
              <a:spcAft>
                <a:spcPts val="0"/>
              </a:spcAft>
              <a:buSzPts val="1400"/>
              <a:buFont typeface="Manrope SemiBold"/>
              <a:buNone/>
              <a:defRPr>
                <a:latin typeface="Manrope SemiBold"/>
                <a:ea typeface="Manrope SemiBold"/>
                <a:cs typeface="Manrope SemiBold"/>
                <a:sym typeface="Manrope SemiBold"/>
              </a:defRPr>
            </a:lvl8pPr>
            <a:lvl9pPr lvl="8">
              <a:spcBef>
                <a:spcPts val="0"/>
              </a:spcBef>
              <a:spcAft>
                <a:spcPts val="0"/>
              </a:spcAft>
              <a:buSzPts val="1400"/>
              <a:buFont typeface="Manrope SemiBold"/>
              <a:buNone/>
              <a:defRPr>
                <a:latin typeface="Manrope SemiBold"/>
                <a:ea typeface="Manrope SemiBold"/>
                <a:cs typeface="Manrope SemiBold"/>
                <a:sym typeface="Manrope SemiBold"/>
              </a:defRPr>
            </a:lvl9pPr>
          </a:lstStyle>
          <a:p/>
        </p:txBody>
      </p:sp>
      <p:sp>
        <p:nvSpPr>
          <p:cNvPr id="207" name="Google Shape;207;p22"/>
          <p:cNvSpPr txBox="1"/>
          <p:nvPr>
            <p:ph idx="8" type="subTitle"/>
          </p:nvPr>
        </p:nvSpPr>
        <p:spPr>
          <a:xfrm>
            <a:off x="1034951" y="2920148"/>
            <a:ext cx="1344600" cy="2535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a:buNone/>
              <a:defRPr b="1" sz="1000">
                <a:latin typeface="Manrope"/>
                <a:ea typeface="Manrope"/>
                <a:cs typeface="Manrope"/>
                <a:sym typeface="Manrope"/>
              </a:defRPr>
            </a:lvl1pPr>
            <a:lvl2pPr lvl="1">
              <a:spcBef>
                <a:spcPts val="0"/>
              </a:spcBef>
              <a:spcAft>
                <a:spcPts val="0"/>
              </a:spcAft>
              <a:buSzPts val="1400"/>
              <a:buFont typeface="Manrope SemiBold"/>
              <a:buNone/>
              <a:defRPr>
                <a:latin typeface="Manrope SemiBold"/>
                <a:ea typeface="Manrope SemiBold"/>
                <a:cs typeface="Manrope SemiBold"/>
                <a:sym typeface="Manrope SemiBold"/>
              </a:defRPr>
            </a:lvl2pPr>
            <a:lvl3pPr lvl="2">
              <a:spcBef>
                <a:spcPts val="0"/>
              </a:spcBef>
              <a:spcAft>
                <a:spcPts val="0"/>
              </a:spcAft>
              <a:buSzPts val="1400"/>
              <a:buFont typeface="Manrope SemiBold"/>
              <a:buNone/>
              <a:defRPr>
                <a:latin typeface="Manrope SemiBold"/>
                <a:ea typeface="Manrope SemiBold"/>
                <a:cs typeface="Manrope SemiBold"/>
                <a:sym typeface="Manrope SemiBold"/>
              </a:defRPr>
            </a:lvl3pPr>
            <a:lvl4pPr lvl="3">
              <a:spcBef>
                <a:spcPts val="0"/>
              </a:spcBef>
              <a:spcAft>
                <a:spcPts val="0"/>
              </a:spcAft>
              <a:buSzPts val="1400"/>
              <a:buFont typeface="Manrope SemiBold"/>
              <a:buNone/>
              <a:defRPr>
                <a:latin typeface="Manrope SemiBold"/>
                <a:ea typeface="Manrope SemiBold"/>
                <a:cs typeface="Manrope SemiBold"/>
                <a:sym typeface="Manrope SemiBold"/>
              </a:defRPr>
            </a:lvl4pPr>
            <a:lvl5pPr lvl="4">
              <a:spcBef>
                <a:spcPts val="0"/>
              </a:spcBef>
              <a:spcAft>
                <a:spcPts val="0"/>
              </a:spcAft>
              <a:buSzPts val="1400"/>
              <a:buFont typeface="Manrope SemiBold"/>
              <a:buNone/>
              <a:defRPr>
                <a:latin typeface="Manrope SemiBold"/>
                <a:ea typeface="Manrope SemiBold"/>
                <a:cs typeface="Manrope SemiBold"/>
                <a:sym typeface="Manrope SemiBold"/>
              </a:defRPr>
            </a:lvl5pPr>
            <a:lvl6pPr lvl="5">
              <a:spcBef>
                <a:spcPts val="0"/>
              </a:spcBef>
              <a:spcAft>
                <a:spcPts val="0"/>
              </a:spcAft>
              <a:buSzPts val="1400"/>
              <a:buFont typeface="Manrope SemiBold"/>
              <a:buNone/>
              <a:defRPr>
                <a:latin typeface="Manrope SemiBold"/>
                <a:ea typeface="Manrope SemiBold"/>
                <a:cs typeface="Manrope SemiBold"/>
                <a:sym typeface="Manrope SemiBold"/>
              </a:defRPr>
            </a:lvl6pPr>
            <a:lvl7pPr lvl="6">
              <a:spcBef>
                <a:spcPts val="0"/>
              </a:spcBef>
              <a:spcAft>
                <a:spcPts val="0"/>
              </a:spcAft>
              <a:buSzPts val="1400"/>
              <a:buFont typeface="Manrope SemiBold"/>
              <a:buNone/>
              <a:defRPr>
                <a:latin typeface="Manrope SemiBold"/>
                <a:ea typeface="Manrope SemiBold"/>
                <a:cs typeface="Manrope SemiBold"/>
                <a:sym typeface="Manrope SemiBold"/>
              </a:defRPr>
            </a:lvl7pPr>
            <a:lvl8pPr lvl="7">
              <a:spcBef>
                <a:spcPts val="0"/>
              </a:spcBef>
              <a:spcAft>
                <a:spcPts val="0"/>
              </a:spcAft>
              <a:buSzPts val="1400"/>
              <a:buFont typeface="Manrope SemiBold"/>
              <a:buNone/>
              <a:defRPr>
                <a:latin typeface="Manrope SemiBold"/>
                <a:ea typeface="Manrope SemiBold"/>
                <a:cs typeface="Manrope SemiBold"/>
                <a:sym typeface="Manrope SemiBold"/>
              </a:defRPr>
            </a:lvl8pPr>
            <a:lvl9pPr lvl="8">
              <a:spcBef>
                <a:spcPts val="0"/>
              </a:spcBef>
              <a:spcAft>
                <a:spcPts val="0"/>
              </a:spcAft>
              <a:buSzPts val="1400"/>
              <a:buFont typeface="Manrope SemiBold"/>
              <a:buNone/>
              <a:defRPr>
                <a:latin typeface="Manrope SemiBold"/>
                <a:ea typeface="Manrope SemiBold"/>
                <a:cs typeface="Manrope SemiBold"/>
                <a:sym typeface="Manrope SemiBold"/>
              </a:defRPr>
            </a:lvl9pPr>
          </a:lstStyle>
          <a:p/>
        </p:txBody>
      </p:sp>
      <p:sp>
        <p:nvSpPr>
          <p:cNvPr id="208" name="Google Shape;208;p22"/>
          <p:cNvSpPr txBox="1"/>
          <p:nvPr>
            <p:ph idx="9" type="subTitle"/>
          </p:nvPr>
        </p:nvSpPr>
        <p:spPr>
          <a:xfrm>
            <a:off x="1034951" y="3626375"/>
            <a:ext cx="1344600" cy="2535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a:buNone/>
              <a:defRPr b="1" sz="1000">
                <a:latin typeface="Manrope"/>
                <a:ea typeface="Manrope"/>
                <a:cs typeface="Manrope"/>
                <a:sym typeface="Manrope"/>
              </a:defRPr>
            </a:lvl1pPr>
            <a:lvl2pPr lvl="1">
              <a:spcBef>
                <a:spcPts val="0"/>
              </a:spcBef>
              <a:spcAft>
                <a:spcPts val="0"/>
              </a:spcAft>
              <a:buSzPts val="1400"/>
              <a:buFont typeface="Manrope SemiBold"/>
              <a:buNone/>
              <a:defRPr>
                <a:latin typeface="Manrope SemiBold"/>
                <a:ea typeface="Manrope SemiBold"/>
                <a:cs typeface="Manrope SemiBold"/>
                <a:sym typeface="Manrope SemiBold"/>
              </a:defRPr>
            </a:lvl2pPr>
            <a:lvl3pPr lvl="2">
              <a:spcBef>
                <a:spcPts val="0"/>
              </a:spcBef>
              <a:spcAft>
                <a:spcPts val="0"/>
              </a:spcAft>
              <a:buSzPts val="1400"/>
              <a:buFont typeface="Manrope SemiBold"/>
              <a:buNone/>
              <a:defRPr>
                <a:latin typeface="Manrope SemiBold"/>
                <a:ea typeface="Manrope SemiBold"/>
                <a:cs typeface="Manrope SemiBold"/>
                <a:sym typeface="Manrope SemiBold"/>
              </a:defRPr>
            </a:lvl3pPr>
            <a:lvl4pPr lvl="3">
              <a:spcBef>
                <a:spcPts val="0"/>
              </a:spcBef>
              <a:spcAft>
                <a:spcPts val="0"/>
              </a:spcAft>
              <a:buSzPts val="1400"/>
              <a:buFont typeface="Manrope SemiBold"/>
              <a:buNone/>
              <a:defRPr>
                <a:latin typeface="Manrope SemiBold"/>
                <a:ea typeface="Manrope SemiBold"/>
                <a:cs typeface="Manrope SemiBold"/>
                <a:sym typeface="Manrope SemiBold"/>
              </a:defRPr>
            </a:lvl4pPr>
            <a:lvl5pPr lvl="4">
              <a:spcBef>
                <a:spcPts val="0"/>
              </a:spcBef>
              <a:spcAft>
                <a:spcPts val="0"/>
              </a:spcAft>
              <a:buSzPts val="1400"/>
              <a:buFont typeface="Manrope SemiBold"/>
              <a:buNone/>
              <a:defRPr>
                <a:latin typeface="Manrope SemiBold"/>
                <a:ea typeface="Manrope SemiBold"/>
                <a:cs typeface="Manrope SemiBold"/>
                <a:sym typeface="Manrope SemiBold"/>
              </a:defRPr>
            </a:lvl5pPr>
            <a:lvl6pPr lvl="5">
              <a:spcBef>
                <a:spcPts val="0"/>
              </a:spcBef>
              <a:spcAft>
                <a:spcPts val="0"/>
              </a:spcAft>
              <a:buSzPts val="1400"/>
              <a:buFont typeface="Manrope SemiBold"/>
              <a:buNone/>
              <a:defRPr>
                <a:latin typeface="Manrope SemiBold"/>
                <a:ea typeface="Manrope SemiBold"/>
                <a:cs typeface="Manrope SemiBold"/>
                <a:sym typeface="Manrope SemiBold"/>
              </a:defRPr>
            </a:lvl6pPr>
            <a:lvl7pPr lvl="6">
              <a:spcBef>
                <a:spcPts val="0"/>
              </a:spcBef>
              <a:spcAft>
                <a:spcPts val="0"/>
              </a:spcAft>
              <a:buSzPts val="1400"/>
              <a:buFont typeface="Manrope SemiBold"/>
              <a:buNone/>
              <a:defRPr>
                <a:latin typeface="Manrope SemiBold"/>
                <a:ea typeface="Manrope SemiBold"/>
                <a:cs typeface="Manrope SemiBold"/>
                <a:sym typeface="Manrope SemiBold"/>
              </a:defRPr>
            </a:lvl7pPr>
            <a:lvl8pPr lvl="7">
              <a:spcBef>
                <a:spcPts val="0"/>
              </a:spcBef>
              <a:spcAft>
                <a:spcPts val="0"/>
              </a:spcAft>
              <a:buSzPts val="1400"/>
              <a:buFont typeface="Manrope SemiBold"/>
              <a:buNone/>
              <a:defRPr>
                <a:latin typeface="Manrope SemiBold"/>
                <a:ea typeface="Manrope SemiBold"/>
                <a:cs typeface="Manrope SemiBold"/>
                <a:sym typeface="Manrope SemiBold"/>
              </a:defRPr>
            </a:lvl8pPr>
            <a:lvl9pPr lvl="8">
              <a:spcBef>
                <a:spcPts val="0"/>
              </a:spcBef>
              <a:spcAft>
                <a:spcPts val="0"/>
              </a:spcAft>
              <a:buSzPts val="1400"/>
              <a:buFont typeface="Manrope SemiBold"/>
              <a:buNone/>
              <a:defRPr>
                <a:latin typeface="Manrope SemiBold"/>
                <a:ea typeface="Manrope SemiBold"/>
                <a:cs typeface="Manrope SemiBold"/>
                <a:sym typeface="Manrope SemiBold"/>
              </a:defRPr>
            </a:lvl9pPr>
          </a:lstStyle>
          <a:p/>
        </p:txBody>
      </p:sp>
      <p:sp>
        <p:nvSpPr>
          <p:cNvPr id="209" name="Google Shape;209;p22"/>
          <p:cNvSpPr txBox="1"/>
          <p:nvPr>
            <p:ph idx="13" type="subTitle"/>
          </p:nvPr>
        </p:nvSpPr>
        <p:spPr>
          <a:xfrm>
            <a:off x="1034951" y="4350794"/>
            <a:ext cx="1344600" cy="2535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a:buNone/>
              <a:defRPr b="1" sz="1000">
                <a:latin typeface="Manrope"/>
                <a:ea typeface="Manrope"/>
                <a:cs typeface="Manrope"/>
                <a:sym typeface="Manrope"/>
              </a:defRPr>
            </a:lvl1pPr>
            <a:lvl2pPr lvl="1">
              <a:spcBef>
                <a:spcPts val="0"/>
              </a:spcBef>
              <a:spcAft>
                <a:spcPts val="0"/>
              </a:spcAft>
              <a:buSzPts val="1400"/>
              <a:buFont typeface="Manrope SemiBold"/>
              <a:buNone/>
              <a:defRPr>
                <a:latin typeface="Manrope SemiBold"/>
                <a:ea typeface="Manrope SemiBold"/>
                <a:cs typeface="Manrope SemiBold"/>
                <a:sym typeface="Manrope SemiBold"/>
              </a:defRPr>
            </a:lvl2pPr>
            <a:lvl3pPr lvl="2">
              <a:spcBef>
                <a:spcPts val="0"/>
              </a:spcBef>
              <a:spcAft>
                <a:spcPts val="0"/>
              </a:spcAft>
              <a:buSzPts val="1400"/>
              <a:buFont typeface="Manrope SemiBold"/>
              <a:buNone/>
              <a:defRPr>
                <a:latin typeface="Manrope SemiBold"/>
                <a:ea typeface="Manrope SemiBold"/>
                <a:cs typeface="Manrope SemiBold"/>
                <a:sym typeface="Manrope SemiBold"/>
              </a:defRPr>
            </a:lvl3pPr>
            <a:lvl4pPr lvl="3">
              <a:spcBef>
                <a:spcPts val="0"/>
              </a:spcBef>
              <a:spcAft>
                <a:spcPts val="0"/>
              </a:spcAft>
              <a:buSzPts val="1400"/>
              <a:buFont typeface="Manrope SemiBold"/>
              <a:buNone/>
              <a:defRPr>
                <a:latin typeface="Manrope SemiBold"/>
                <a:ea typeface="Manrope SemiBold"/>
                <a:cs typeface="Manrope SemiBold"/>
                <a:sym typeface="Manrope SemiBold"/>
              </a:defRPr>
            </a:lvl4pPr>
            <a:lvl5pPr lvl="4">
              <a:spcBef>
                <a:spcPts val="0"/>
              </a:spcBef>
              <a:spcAft>
                <a:spcPts val="0"/>
              </a:spcAft>
              <a:buSzPts val="1400"/>
              <a:buFont typeface="Manrope SemiBold"/>
              <a:buNone/>
              <a:defRPr>
                <a:latin typeface="Manrope SemiBold"/>
                <a:ea typeface="Manrope SemiBold"/>
                <a:cs typeface="Manrope SemiBold"/>
                <a:sym typeface="Manrope SemiBold"/>
              </a:defRPr>
            </a:lvl5pPr>
            <a:lvl6pPr lvl="5">
              <a:spcBef>
                <a:spcPts val="0"/>
              </a:spcBef>
              <a:spcAft>
                <a:spcPts val="0"/>
              </a:spcAft>
              <a:buSzPts val="1400"/>
              <a:buFont typeface="Manrope SemiBold"/>
              <a:buNone/>
              <a:defRPr>
                <a:latin typeface="Manrope SemiBold"/>
                <a:ea typeface="Manrope SemiBold"/>
                <a:cs typeface="Manrope SemiBold"/>
                <a:sym typeface="Manrope SemiBold"/>
              </a:defRPr>
            </a:lvl6pPr>
            <a:lvl7pPr lvl="6">
              <a:spcBef>
                <a:spcPts val="0"/>
              </a:spcBef>
              <a:spcAft>
                <a:spcPts val="0"/>
              </a:spcAft>
              <a:buSzPts val="1400"/>
              <a:buFont typeface="Manrope SemiBold"/>
              <a:buNone/>
              <a:defRPr>
                <a:latin typeface="Manrope SemiBold"/>
                <a:ea typeface="Manrope SemiBold"/>
                <a:cs typeface="Manrope SemiBold"/>
                <a:sym typeface="Manrope SemiBold"/>
              </a:defRPr>
            </a:lvl7pPr>
            <a:lvl8pPr lvl="7">
              <a:spcBef>
                <a:spcPts val="0"/>
              </a:spcBef>
              <a:spcAft>
                <a:spcPts val="0"/>
              </a:spcAft>
              <a:buSzPts val="1400"/>
              <a:buFont typeface="Manrope SemiBold"/>
              <a:buNone/>
              <a:defRPr>
                <a:latin typeface="Manrope SemiBold"/>
                <a:ea typeface="Manrope SemiBold"/>
                <a:cs typeface="Manrope SemiBold"/>
                <a:sym typeface="Manrope SemiBold"/>
              </a:defRPr>
            </a:lvl8pPr>
            <a:lvl9pPr lvl="8">
              <a:spcBef>
                <a:spcPts val="0"/>
              </a:spcBef>
              <a:spcAft>
                <a:spcPts val="0"/>
              </a:spcAft>
              <a:buSzPts val="1400"/>
              <a:buFont typeface="Manrope SemiBold"/>
              <a:buNone/>
              <a:defRPr>
                <a:latin typeface="Manrope SemiBold"/>
                <a:ea typeface="Manrope SemiBold"/>
                <a:cs typeface="Manrope SemiBold"/>
                <a:sym typeface="Manrope SemiBold"/>
              </a:defRPr>
            </a:lvl9pPr>
          </a:lstStyle>
          <a:p/>
        </p:txBody>
      </p:sp>
      <p:sp>
        <p:nvSpPr>
          <p:cNvPr id="210" name="Google Shape;210;p22"/>
          <p:cNvSpPr txBox="1"/>
          <p:nvPr>
            <p:ph idx="14" type="subTitle"/>
          </p:nvPr>
        </p:nvSpPr>
        <p:spPr>
          <a:xfrm>
            <a:off x="2565575" y="2204175"/>
            <a:ext cx="3087300" cy="431400"/>
          </a:xfrm>
          <a:prstGeom prst="rect">
            <a:avLst/>
          </a:prstGeom>
        </p:spPr>
        <p:txBody>
          <a:bodyPr anchorCtr="0" anchor="t"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211" name="Google Shape;211;p22"/>
          <p:cNvSpPr txBox="1"/>
          <p:nvPr>
            <p:ph idx="15" type="subTitle"/>
          </p:nvPr>
        </p:nvSpPr>
        <p:spPr>
          <a:xfrm>
            <a:off x="2565575" y="2919881"/>
            <a:ext cx="3087300" cy="431400"/>
          </a:xfrm>
          <a:prstGeom prst="rect">
            <a:avLst/>
          </a:prstGeom>
        </p:spPr>
        <p:txBody>
          <a:bodyPr anchorCtr="0" anchor="t"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212" name="Google Shape;212;p22"/>
          <p:cNvSpPr txBox="1"/>
          <p:nvPr>
            <p:ph idx="16" type="subTitle"/>
          </p:nvPr>
        </p:nvSpPr>
        <p:spPr>
          <a:xfrm>
            <a:off x="2565575" y="3635670"/>
            <a:ext cx="3087300" cy="431400"/>
          </a:xfrm>
          <a:prstGeom prst="rect">
            <a:avLst/>
          </a:prstGeom>
        </p:spPr>
        <p:txBody>
          <a:bodyPr anchorCtr="0" anchor="t"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213" name="Google Shape;213;p22"/>
          <p:cNvSpPr txBox="1"/>
          <p:nvPr>
            <p:ph idx="17" type="subTitle"/>
          </p:nvPr>
        </p:nvSpPr>
        <p:spPr>
          <a:xfrm>
            <a:off x="2565575" y="4350299"/>
            <a:ext cx="3087300" cy="431400"/>
          </a:xfrm>
          <a:prstGeom prst="rect">
            <a:avLst/>
          </a:prstGeom>
        </p:spPr>
        <p:txBody>
          <a:bodyPr anchorCtr="0" anchor="t"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 1">
  <p:cSld name="CUSTOM_4">
    <p:spTree>
      <p:nvGrpSpPr>
        <p:cNvPr id="214" name="Shape 214"/>
        <p:cNvGrpSpPr/>
        <p:nvPr/>
      </p:nvGrpSpPr>
      <p:grpSpPr>
        <a:xfrm>
          <a:off x="0" y="0"/>
          <a:ext cx="0" cy="0"/>
          <a:chOff x="0" y="0"/>
          <a:chExt cx="0" cy="0"/>
        </a:xfrm>
      </p:grpSpPr>
      <p:sp>
        <p:nvSpPr>
          <p:cNvPr id="215" name="Google Shape;215;p23"/>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16" name="Google Shape;216;p23"/>
          <p:cNvSpPr txBox="1"/>
          <p:nvPr>
            <p:ph type="title"/>
          </p:nvPr>
        </p:nvSpPr>
        <p:spPr>
          <a:xfrm>
            <a:off x="283475" y="639725"/>
            <a:ext cx="4288500" cy="572100"/>
          </a:xfrm>
          <a:prstGeom prst="rect">
            <a:avLst/>
          </a:prstGeom>
        </p:spPr>
        <p:txBody>
          <a:bodyPr anchorCtr="0" anchor="t" bIns="0" lIns="0" spcFirstLastPara="1" rIns="0" wrap="square" tIns="0">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17" name="Google Shape;217;p23"/>
          <p:cNvSpPr txBox="1"/>
          <p:nvPr>
            <p:ph idx="2" type="subTitle"/>
          </p:nvPr>
        </p:nvSpPr>
        <p:spPr>
          <a:xfrm>
            <a:off x="283475" y="3752900"/>
            <a:ext cx="2953500" cy="1102500"/>
          </a:xfrm>
          <a:prstGeom prst="rect">
            <a:avLst/>
          </a:prstGeom>
        </p:spPr>
        <p:txBody>
          <a:bodyPr anchorCtr="0" anchor="b"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218" name="Google Shape;218;p23"/>
          <p:cNvSpPr txBox="1"/>
          <p:nvPr>
            <p:ph idx="3" type="subTitle"/>
          </p:nvPr>
        </p:nvSpPr>
        <p:spPr>
          <a:xfrm>
            <a:off x="3723388" y="2061044"/>
            <a:ext cx="2275200" cy="1659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Light"/>
              <a:buNone/>
              <a:defRPr sz="1000">
                <a:latin typeface="Manrope Light"/>
                <a:ea typeface="Manrope Light"/>
                <a:cs typeface="Manrope Light"/>
                <a:sym typeface="Manrope Light"/>
              </a:defRPr>
            </a:lvl1pPr>
            <a:lvl2pPr lvl="1">
              <a:spcBef>
                <a:spcPts val="0"/>
              </a:spcBef>
              <a:spcAft>
                <a:spcPts val="0"/>
              </a:spcAft>
              <a:buSzPts val="1000"/>
              <a:buFont typeface="Manrope SemiBold"/>
              <a:buNone/>
              <a:defRPr sz="1000">
                <a:latin typeface="Manrope SemiBold"/>
                <a:ea typeface="Manrope SemiBold"/>
                <a:cs typeface="Manrope SemiBold"/>
                <a:sym typeface="Manrope SemiBold"/>
              </a:defRPr>
            </a:lvl2pPr>
            <a:lvl3pPr lvl="2">
              <a:spcBef>
                <a:spcPts val="0"/>
              </a:spcBef>
              <a:spcAft>
                <a:spcPts val="0"/>
              </a:spcAft>
              <a:buSzPts val="1000"/>
              <a:buFont typeface="Manrope SemiBold"/>
              <a:buNone/>
              <a:defRPr sz="1000">
                <a:latin typeface="Manrope SemiBold"/>
                <a:ea typeface="Manrope SemiBold"/>
                <a:cs typeface="Manrope SemiBold"/>
                <a:sym typeface="Manrope SemiBold"/>
              </a:defRPr>
            </a:lvl3pPr>
            <a:lvl4pPr lvl="3">
              <a:spcBef>
                <a:spcPts val="0"/>
              </a:spcBef>
              <a:spcAft>
                <a:spcPts val="0"/>
              </a:spcAft>
              <a:buSzPts val="1000"/>
              <a:buFont typeface="Manrope SemiBold"/>
              <a:buNone/>
              <a:defRPr sz="1000">
                <a:latin typeface="Manrope SemiBold"/>
                <a:ea typeface="Manrope SemiBold"/>
                <a:cs typeface="Manrope SemiBold"/>
                <a:sym typeface="Manrope SemiBold"/>
              </a:defRPr>
            </a:lvl4pPr>
            <a:lvl5pPr lvl="4">
              <a:spcBef>
                <a:spcPts val="0"/>
              </a:spcBef>
              <a:spcAft>
                <a:spcPts val="0"/>
              </a:spcAft>
              <a:buSzPts val="1000"/>
              <a:buFont typeface="Manrope SemiBold"/>
              <a:buNone/>
              <a:defRPr sz="1000">
                <a:latin typeface="Manrope SemiBold"/>
                <a:ea typeface="Manrope SemiBold"/>
                <a:cs typeface="Manrope SemiBold"/>
                <a:sym typeface="Manrope SemiBold"/>
              </a:defRPr>
            </a:lvl5pPr>
            <a:lvl6pPr lvl="5">
              <a:spcBef>
                <a:spcPts val="0"/>
              </a:spcBef>
              <a:spcAft>
                <a:spcPts val="0"/>
              </a:spcAft>
              <a:buSzPts val="1000"/>
              <a:buFont typeface="Manrope SemiBold"/>
              <a:buNone/>
              <a:defRPr sz="1000">
                <a:latin typeface="Manrope SemiBold"/>
                <a:ea typeface="Manrope SemiBold"/>
                <a:cs typeface="Manrope SemiBold"/>
                <a:sym typeface="Manrope SemiBold"/>
              </a:defRPr>
            </a:lvl6pPr>
            <a:lvl7pPr lvl="6">
              <a:spcBef>
                <a:spcPts val="0"/>
              </a:spcBef>
              <a:spcAft>
                <a:spcPts val="0"/>
              </a:spcAft>
              <a:buSzPts val="1000"/>
              <a:buFont typeface="Manrope SemiBold"/>
              <a:buNone/>
              <a:defRPr sz="1000">
                <a:latin typeface="Manrope SemiBold"/>
                <a:ea typeface="Manrope SemiBold"/>
                <a:cs typeface="Manrope SemiBold"/>
                <a:sym typeface="Manrope SemiBold"/>
              </a:defRPr>
            </a:lvl7pPr>
            <a:lvl8pPr lvl="7">
              <a:spcBef>
                <a:spcPts val="0"/>
              </a:spcBef>
              <a:spcAft>
                <a:spcPts val="0"/>
              </a:spcAft>
              <a:buSzPts val="1000"/>
              <a:buFont typeface="Manrope SemiBold"/>
              <a:buNone/>
              <a:defRPr sz="1000">
                <a:latin typeface="Manrope SemiBold"/>
                <a:ea typeface="Manrope SemiBold"/>
                <a:cs typeface="Manrope SemiBold"/>
                <a:sym typeface="Manrope SemiBold"/>
              </a:defRPr>
            </a:lvl8pPr>
            <a:lvl9pPr lvl="8">
              <a:spcBef>
                <a:spcPts val="0"/>
              </a:spcBef>
              <a:spcAft>
                <a:spcPts val="0"/>
              </a:spcAft>
              <a:buSzPts val="1000"/>
              <a:buFont typeface="Manrope SemiBold"/>
              <a:buNone/>
              <a:defRPr sz="1000">
                <a:latin typeface="Manrope SemiBold"/>
                <a:ea typeface="Manrope SemiBold"/>
                <a:cs typeface="Manrope SemiBold"/>
                <a:sym typeface="Manrope SemiBold"/>
              </a:defRPr>
            </a:lvl9pPr>
          </a:lstStyle>
          <a:p/>
        </p:txBody>
      </p:sp>
      <p:sp>
        <p:nvSpPr>
          <p:cNvPr id="219" name="Google Shape;219;p23"/>
          <p:cNvSpPr txBox="1"/>
          <p:nvPr>
            <p:ph idx="4" type="subTitle"/>
          </p:nvPr>
        </p:nvSpPr>
        <p:spPr>
          <a:xfrm>
            <a:off x="3723388" y="2333194"/>
            <a:ext cx="2846400" cy="1422900"/>
          </a:xfrm>
          <a:prstGeom prst="rect">
            <a:avLst/>
          </a:prstGeom>
        </p:spPr>
        <p:txBody>
          <a:bodyPr anchorCtr="0" anchor="t" bIns="0" lIns="0" spcFirstLastPara="1" rIns="0" wrap="square" tIns="0">
            <a:normAutofit/>
          </a:bodyPr>
          <a:lstStyle>
            <a:lvl1pPr lvl="0">
              <a:spcBef>
                <a:spcPts val="0"/>
              </a:spcBef>
              <a:spcAft>
                <a:spcPts val="0"/>
              </a:spcAft>
              <a:buSzPts val="1400"/>
              <a:buFont typeface="Nunito Medium"/>
              <a:buNone/>
              <a:defRPr>
                <a:latin typeface="Nunito Medium"/>
                <a:ea typeface="Nunito Medium"/>
                <a:cs typeface="Nunito Medium"/>
                <a:sym typeface="Nunito Medium"/>
              </a:defRPr>
            </a:lvl1pPr>
            <a:lvl2pPr lvl="1">
              <a:spcBef>
                <a:spcPts val="0"/>
              </a:spcBef>
              <a:spcAft>
                <a:spcPts val="0"/>
              </a:spcAft>
              <a:buSzPts val="1400"/>
              <a:buFont typeface="Nunito Medium"/>
              <a:buNone/>
              <a:defRPr>
                <a:latin typeface="Nunito Medium"/>
                <a:ea typeface="Nunito Medium"/>
                <a:cs typeface="Nunito Medium"/>
                <a:sym typeface="Nunito Medium"/>
              </a:defRPr>
            </a:lvl2pPr>
            <a:lvl3pPr lvl="2">
              <a:spcBef>
                <a:spcPts val="0"/>
              </a:spcBef>
              <a:spcAft>
                <a:spcPts val="0"/>
              </a:spcAft>
              <a:buSzPts val="1400"/>
              <a:buFont typeface="Nunito Medium"/>
              <a:buNone/>
              <a:defRPr>
                <a:latin typeface="Nunito Medium"/>
                <a:ea typeface="Nunito Medium"/>
                <a:cs typeface="Nunito Medium"/>
                <a:sym typeface="Nunito Medium"/>
              </a:defRPr>
            </a:lvl3pPr>
            <a:lvl4pPr lvl="3">
              <a:spcBef>
                <a:spcPts val="0"/>
              </a:spcBef>
              <a:spcAft>
                <a:spcPts val="0"/>
              </a:spcAft>
              <a:buSzPts val="1400"/>
              <a:buFont typeface="Nunito Medium"/>
              <a:buNone/>
              <a:defRPr>
                <a:latin typeface="Nunito Medium"/>
                <a:ea typeface="Nunito Medium"/>
                <a:cs typeface="Nunito Medium"/>
                <a:sym typeface="Nunito Medium"/>
              </a:defRPr>
            </a:lvl4pPr>
            <a:lvl5pPr lvl="4">
              <a:spcBef>
                <a:spcPts val="0"/>
              </a:spcBef>
              <a:spcAft>
                <a:spcPts val="0"/>
              </a:spcAft>
              <a:buSzPts val="1400"/>
              <a:buFont typeface="Nunito Medium"/>
              <a:buNone/>
              <a:defRPr>
                <a:latin typeface="Nunito Medium"/>
                <a:ea typeface="Nunito Medium"/>
                <a:cs typeface="Nunito Medium"/>
                <a:sym typeface="Nunito Medium"/>
              </a:defRPr>
            </a:lvl5pPr>
            <a:lvl6pPr lvl="5">
              <a:spcBef>
                <a:spcPts val="0"/>
              </a:spcBef>
              <a:spcAft>
                <a:spcPts val="0"/>
              </a:spcAft>
              <a:buSzPts val="1400"/>
              <a:buFont typeface="Nunito Medium"/>
              <a:buNone/>
              <a:defRPr>
                <a:latin typeface="Nunito Medium"/>
                <a:ea typeface="Nunito Medium"/>
                <a:cs typeface="Nunito Medium"/>
                <a:sym typeface="Nunito Medium"/>
              </a:defRPr>
            </a:lvl6pPr>
            <a:lvl7pPr lvl="6">
              <a:spcBef>
                <a:spcPts val="0"/>
              </a:spcBef>
              <a:spcAft>
                <a:spcPts val="0"/>
              </a:spcAft>
              <a:buSzPts val="1400"/>
              <a:buFont typeface="Nunito Medium"/>
              <a:buNone/>
              <a:defRPr>
                <a:latin typeface="Nunito Medium"/>
                <a:ea typeface="Nunito Medium"/>
                <a:cs typeface="Nunito Medium"/>
                <a:sym typeface="Nunito Medium"/>
              </a:defRPr>
            </a:lvl7pPr>
            <a:lvl8pPr lvl="7">
              <a:spcBef>
                <a:spcPts val="0"/>
              </a:spcBef>
              <a:spcAft>
                <a:spcPts val="0"/>
              </a:spcAft>
              <a:buSzPts val="1400"/>
              <a:buFont typeface="Nunito Medium"/>
              <a:buNone/>
              <a:defRPr>
                <a:latin typeface="Nunito Medium"/>
                <a:ea typeface="Nunito Medium"/>
                <a:cs typeface="Nunito Medium"/>
                <a:sym typeface="Nunito Medium"/>
              </a:defRPr>
            </a:lvl8pPr>
            <a:lvl9pPr lvl="8">
              <a:spcBef>
                <a:spcPts val="0"/>
              </a:spcBef>
              <a:spcAft>
                <a:spcPts val="0"/>
              </a:spcAft>
              <a:buSzPts val="1400"/>
              <a:buFont typeface="Nunito Medium"/>
              <a:buNone/>
              <a:defRPr>
                <a:latin typeface="Nunito Medium"/>
                <a:ea typeface="Nunito Medium"/>
                <a:cs typeface="Nunito Medium"/>
                <a:sym typeface="Nunito Medium"/>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 2">
  <p:cSld name="CUSTOM_4_1">
    <p:spTree>
      <p:nvGrpSpPr>
        <p:cNvPr id="220" name="Shape 220"/>
        <p:cNvGrpSpPr/>
        <p:nvPr/>
      </p:nvGrpSpPr>
      <p:grpSpPr>
        <a:xfrm>
          <a:off x="0" y="0"/>
          <a:ext cx="0" cy="0"/>
          <a:chOff x="0" y="0"/>
          <a:chExt cx="0" cy="0"/>
        </a:xfrm>
      </p:grpSpPr>
      <p:sp>
        <p:nvSpPr>
          <p:cNvPr id="221" name="Google Shape;221;p24"/>
          <p:cNvSpPr txBox="1"/>
          <p:nvPr>
            <p:ph idx="1" type="subTitle"/>
          </p:nvPr>
        </p:nvSpPr>
        <p:spPr>
          <a:xfrm>
            <a:off x="283475" y="3752900"/>
            <a:ext cx="2953500" cy="1102500"/>
          </a:xfrm>
          <a:prstGeom prst="rect">
            <a:avLst/>
          </a:prstGeom>
        </p:spPr>
        <p:txBody>
          <a:bodyPr anchorCtr="0" anchor="b"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222" name="Google Shape;222;p24"/>
          <p:cNvSpPr txBox="1"/>
          <p:nvPr>
            <p:ph idx="2" type="subTitle"/>
          </p:nvPr>
        </p:nvSpPr>
        <p:spPr>
          <a:xfrm>
            <a:off x="3723388" y="2333194"/>
            <a:ext cx="2846400" cy="1422900"/>
          </a:xfrm>
          <a:prstGeom prst="rect">
            <a:avLst/>
          </a:prstGeom>
        </p:spPr>
        <p:txBody>
          <a:bodyPr anchorCtr="0" anchor="t" bIns="0" lIns="0" spcFirstLastPara="1" rIns="0" wrap="square" tIns="0">
            <a:normAutofit/>
          </a:bodyPr>
          <a:lstStyle>
            <a:lvl1pPr lvl="0">
              <a:spcBef>
                <a:spcPts val="0"/>
              </a:spcBef>
              <a:spcAft>
                <a:spcPts val="0"/>
              </a:spcAft>
              <a:buSzPts val="1400"/>
              <a:buFont typeface="Nunito Medium"/>
              <a:buNone/>
              <a:defRPr>
                <a:latin typeface="Nunito Medium"/>
                <a:ea typeface="Nunito Medium"/>
                <a:cs typeface="Nunito Medium"/>
                <a:sym typeface="Nunito Medium"/>
              </a:defRPr>
            </a:lvl1pPr>
            <a:lvl2pPr lvl="1">
              <a:spcBef>
                <a:spcPts val="0"/>
              </a:spcBef>
              <a:spcAft>
                <a:spcPts val="0"/>
              </a:spcAft>
              <a:buSzPts val="1400"/>
              <a:buFont typeface="Nunito Medium"/>
              <a:buNone/>
              <a:defRPr>
                <a:latin typeface="Nunito Medium"/>
                <a:ea typeface="Nunito Medium"/>
                <a:cs typeface="Nunito Medium"/>
                <a:sym typeface="Nunito Medium"/>
              </a:defRPr>
            </a:lvl2pPr>
            <a:lvl3pPr lvl="2">
              <a:spcBef>
                <a:spcPts val="0"/>
              </a:spcBef>
              <a:spcAft>
                <a:spcPts val="0"/>
              </a:spcAft>
              <a:buSzPts val="1400"/>
              <a:buFont typeface="Nunito Medium"/>
              <a:buNone/>
              <a:defRPr>
                <a:latin typeface="Nunito Medium"/>
                <a:ea typeface="Nunito Medium"/>
                <a:cs typeface="Nunito Medium"/>
                <a:sym typeface="Nunito Medium"/>
              </a:defRPr>
            </a:lvl3pPr>
            <a:lvl4pPr lvl="3">
              <a:spcBef>
                <a:spcPts val="0"/>
              </a:spcBef>
              <a:spcAft>
                <a:spcPts val="0"/>
              </a:spcAft>
              <a:buSzPts val="1400"/>
              <a:buFont typeface="Nunito Medium"/>
              <a:buNone/>
              <a:defRPr>
                <a:latin typeface="Nunito Medium"/>
                <a:ea typeface="Nunito Medium"/>
                <a:cs typeface="Nunito Medium"/>
                <a:sym typeface="Nunito Medium"/>
              </a:defRPr>
            </a:lvl4pPr>
            <a:lvl5pPr lvl="4">
              <a:spcBef>
                <a:spcPts val="0"/>
              </a:spcBef>
              <a:spcAft>
                <a:spcPts val="0"/>
              </a:spcAft>
              <a:buSzPts val="1400"/>
              <a:buFont typeface="Nunito Medium"/>
              <a:buNone/>
              <a:defRPr>
                <a:latin typeface="Nunito Medium"/>
                <a:ea typeface="Nunito Medium"/>
                <a:cs typeface="Nunito Medium"/>
                <a:sym typeface="Nunito Medium"/>
              </a:defRPr>
            </a:lvl5pPr>
            <a:lvl6pPr lvl="5">
              <a:spcBef>
                <a:spcPts val="0"/>
              </a:spcBef>
              <a:spcAft>
                <a:spcPts val="0"/>
              </a:spcAft>
              <a:buSzPts val="1400"/>
              <a:buFont typeface="Nunito Medium"/>
              <a:buNone/>
              <a:defRPr>
                <a:latin typeface="Nunito Medium"/>
                <a:ea typeface="Nunito Medium"/>
                <a:cs typeface="Nunito Medium"/>
                <a:sym typeface="Nunito Medium"/>
              </a:defRPr>
            </a:lvl6pPr>
            <a:lvl7pPr lvl="6">
              <a:spcBef>
                <a:spcPts val="0"/>
              </a:spcBef>
              <a:spcAft>
                <a:spcPts val="0"/>
              </a:spcAft>
              <a:buSzPts val="1400"/>
              <a:buFont typeface="Nunito Medium"/>
              <a:buNone/>
              <a:defRPr>
                <a:latin typeface="Nunito Medium"/>
                <a:ea typeface="Nunito Medium"/>
                <a:cs typeface="Nunito Medium"/>
                <a:sym typeface="Nunito Medium"/>
              </a:defRPr>
            </a:lvl7pPr>
            <a:lvl8pPr lvl="7">
              <a:spcBef>
                <a:spcPts val="0"/>
              </a:spcBef>
              <a:spcAft>
                <a:spcPts val="0"/>
              </a:spcAft>
              <a:buSzPts val="1400"/>
              <a:buFont typeface="Nunito Medium"/>
              <a:buNone/>
              <a:defRPr>
                <a:latin typeface="Nunito Medium"/>
                <a:ea typeface="Nunito Medium"/>
                <a:cs typeface="Nunito Medium"/>
                <a:sym typeface="Nunito Medium"/>
              </a:defRPr>
            </a:lvl8pPr>
            <a:lvl9pPr lvl="8">
              <a:spcBef>
                <a:spcPts val="0"/>
              </a:spcBef>
              <a:spcAft>
                <a:spcPts val="0"/>
              </a:spcAft>
              <a:buSzPts val="1400"/>
              <a:buFont typeface="Nunito Medium"/>
              <a:buNone/>
              <a:defRPr>
                <a:latin typeface="Nunito Medium"/>
                <a:ea typeface="Nunito Medium"/>
                <a:cs typeface="Nunito Medium"/>
                <a:sym typeface="Nunito Medium"/>
              </a:defRPr>
            </a:lvl9pPr>
          </a:lstStyle>
          <a:p/>
        </p:txBody>
      </p:sp>
      <p:sp>
        <p:nvSpPr>
          <p:cNvPr id="223" name="Google Shape;223;p24"/>
          <p:cNvSpPr txBox="1"/>
          <p:nvPr>
            <p:ph idx="3"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24" name="Google Shape;224;p24"/>
          <p:cNvSpPr txBox="1"/>
          <p:nvPr>
            <p:ph type="title"/>
          </p:nvPr>
        </p:nvSpPr>
        <p:spPr>
          <a:xfrm>
            <a:off x="283475" y="639725"/>
            <a:ext cx="4288500" cy="572100"/>
          </a:xfrm>
          <a:prstGeom prst="rect">
            <a:avLst/>
          </a:prstGeom>
        </p:spPr>
        <p:txBody>
          <a:bodyPr anchorCtr="0" anchor="t" bIns="0" lIns="0" spcFirstLastPara="1" rIns="0" wrap="square" tIns="0">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25" name="Google Shape;225;p24"/>
          <p:cNvSpPr txBox="1"/>
          <p:nvPr>
            <p:ph idx="4" type="subTitle"/>
          </p:nvPr>
        </p:nvSpPr>
        <p:spPr>
          <a:xfrm>
            <a:off x="3723388" y="2061044"/>
            <a:ext cx="2275200" cy="1659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Light"/>
              <a:buNone/>
              <a:defRPr sz="1000">
                <a:latin typeface="Manrope Light"/>
                <a:ea typeface="Manrope Light"/>
                <a:cs typeface="Manrope Light"/>
                <a:sym typeface="Manrope Light"/>
              </a:defRPr>
            </a:lvl1pPr>
            <a:lvl2pPr lvl="1">
              <a:spcBef>
                <a:spcPts val="0"/>
              </a:spcBef>
              <a:spcAft>
                <a:spcPts val="0"/>
              </a:spcAft>
              <a:buSzPts val="1000"/>
              <a:buFont typeface="Manrope SemiBold"/>
              <a:buNone/>
              <a:defRPr sz="1000">
                <a:latin typeface="Manrope SemiBold"/>
                <a:ea typeface="Manrope SemiBold"/>
                <a:cs typeface="Manrope SemiBold"/>
                <a:sym typeface="Manrope SemiBold"/>
              </a:defRPr>
            </a:lvl2pPr>
            <a:lvl3pPr lvl="2">
              <a:spcBef>
                <a:spcPts val="0"/>
              </a:spcBef>
              <a:spcAft>
                <a:spcPts val="0"/>
              </a:spcAft>
              <a:buSzPts val="1000"/>
              <a:buFont typeface="Manrope SemiBold"/>
              <a:buNone/>
              <a:defRPr sz="1000">
                <a:latin typeface="Manrope SemiBold"/>
                <a:ea typeface="Manrope SemiBold"/>
                <a:cs typeface="Manrope SemiBold"/>
                <a:sym typeface="Manrope SemiBold"/>
              </a:defRPr>
            </a:lvl3pPr>
            <a:lvl4pPr lvl="3">
              <a:spcBef>
                <a:spcPts val="0"/>
              </a:spcBef>
              <a:spcAft>
                <a:spcPts val="0"/>
              </a:spcAft>
              <a:buSzPts val="1000"/>
              <a:buFont typeface="Manrope SemiBold"/>
              <a:buNone/>
              <a:defRPr sz="1000">
                <a:latin typeface="Manrope SemiBold"/>
                <a:ea typeface="Manrope SemiBold"/>
                <a:cs typeface="Manrope SemiBold"/>
                <a:sym typeface="Manrope SemiBold"/>
              </a:defRPr>
            </a:lvl4pPr>
            <a:lvl5pPr lvl="4">
              <a:spcBef>
                <a:spcPts val="0"/>
              </a:spcBef>
              <a:spcAft>
                <a:spcPts val="0"/>
              </a:spcAft>
              <a:buSzPts val="1000"/>
              <a:buFont typeface="Manrope SemiBold"/>
              <a:buNone/>
              <a:defRPr sz="1000">
                <a:latin typeface="Manrope SemiBold"/>
                <a:ea typeface="Manrope SemiBold"/>
                <a:cs typeface="Manrope SemiBold"/>
                <a:sym typeface="Manrope SemiBold"/>
              </a:defRPr>
            </a:lvl5pPr>
            <a:lvl6pPr lvl="5">
              <a:spcBef>
                <a:spcPts val="0"/>
              </a:spcBef>
              <a:spcAft>
                <a:spcPts val="0"/>
              </a:spcAft>
              <a:buSzPts val="1000"/>
              <a:buFont typeface="Manrope SemiBold"/>
              <a:buNone/>
              <a:defRPr sz="1000">
                <a:latin typeface="Manrope SemiBold"/>
                <a:ea typeface="Manrope SemiBold"/>
                <a:cs typeface="Manrope SemiBold"/>
                <a:sym typeface="Manrope SemiBold"/>
              </a:defRPr>
            </a:lvl6pPr>
            <a:lvl7pPr lvl="6">
              <a:spcBef>
                <a:spcPts val="0"/>
              </a:spcBef>
              <a:spcAft>
                <a:spcPts val="0"/>
              </a:spcAft>
              <a:buSzPts val="1000"/>
              <a:buFont typeface="Manrope SemiBold"/>
              <a:buNone/>
              <a:defRPr sz="1000">
                <a:latin typeface="Manrope SemiBold"/>
                <a:ea typeface="Manrope SemiBold"/>
                <a:cs typeface="Manrope SemiBold"/>
                <a:sym typeface="Manrope SemiBold"/>
              </a:defRPr>
            </a:lvl7pPr>
            <a:lvl8pPr lvl="7">
              <a:spcBef>
                <a:spcPts val="0"/>
              </a:spcBef>
              <a:spcAft>
                <a:spcPts val="0"/>
              </a:spcAft>
              <a:buSzPts val="1000"/>
              <a:buFont typeface="Manrope SemiBold"/>
              <a:buNone/>
              <a:defRPr sz="1000">
                <a:latin typeface="Manrope SemiBold"/>
                <a:ea typeface="Manrope SemiBold"/>
                <a:cs typeface="Manrope SemiBold"/>
                <a:sym typeface="Manrope SemiBold"/>
              </a:defRPr>
            </a:lvl8pPr>
            <a:lvl9pPr lvl="8">
              <a:spcBef>
                <a:spcPts val="0"/>
              </a:spcBef>
              <a:spcAft>
                <a:spcPts val="0"/>
              </a:spcAft>
              <a:buSzPts val="1000"/>
              <a:buFont typeface="Manrope SemiBold"/>
              <a:buNone/>
              <a:defRPr sz="1000">
                <a:latin typeface="Manrope SemiBold"/>
                <a:ea typeface="Manrope SemiBold"/>
                <a:cs typeface="Manrope SemiBold"/>
                <a:sym typeface="Manrope SemiBold"/>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 3">
  <p:cSld name="CUSTOM_4_1_1">
    <p:spTree>
      <p:nvGrpSpPr>
        <p:cNvPr id="226" name="Shape 226"/>
        <p:cNvGrpSpPr/>
        <p:nvPr/>
      </p:nvGrpSpPr>
      <p:grpSpPr>
        <a:xfrm>
          <a:off x="0" y="0"/>
          <a:ext cx="0" cy="0"/>
          <a:chOff x="0" y="0"/>
          <a:chExt cx="0" cy="0"/>
        </a:xfrm>
      </p:grpSpPr>
      <p:sp>
        <p:nvSpPr>
          <p:cNvPr id="227" name="Google Shape;227;p25"/>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28" name="Google Shape;228;p25"/>
          <p:cNvSpPr txBox="1"/>
          <p:nvPr>
            <p:ph type="title"/>
          </p:nvPr>
        </p:nvSpPr>
        <p:spPr>
          <a:xfrm>
            <a:off x="283475" y="639725"/>
            <a:ext cx="4288500" cy="572100"/>
          </a:xfrm>
          <a:prstGeom prst="rect">
            <a:avLst/>
          </a:prstGeom>
        </p:spPr>
        <p:txBody>
          <a:bodyPr anchorCtr="0" anchor="t" bIns="0" lIns="0" spcFirstLastPara="1" rIns="0" wrap="square" tIns="0">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29" name="Google Shape;229;p25"/>
          <p:cNvSpPr txBox="1"/>
          <p:nvPr>
            <p:ph idx="2" type="subTitle"/>
          </p:nvPr>
        </p:nvSpPr>
        <p:spPr>
          <a:xfrm>
            <a:off x="283475" y="3752900"/>
            <a:ext cx="2953500" cy="1102500"/>
          </a:xfrm>
          <a:prstGeom prst="rect">
            <a:avLst/>
          </a:prstGeom>
        </p:spPr>
        <p:txBody>
          <a:bodyPr anchorCtr="0" anchor="b"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230" name="Google Shape;230;p25"/>
          <p:cNvSpPr txBox="1"/>
          <p:nvPr>
            <p:ph idx="3" type="subTitle"/>
          </p:nvPr>
        </p:nvSpPr>
        <p:spPr>
          <a:xfrm>
            <a:off x="3723388" y="2061044"/>
            <a:ext cx="2275200" cy="1659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Light"/>
              <a:buNone/>
              <a:defRPr sz="1000">
                <a:latin typeface="Manrope Light"/>
                <a:ea typeface="Manrope Light"/>
                <a:cs typeface="Manrope Light"/>
                <a:sym typeface="Manrope Light"/>
              </a:defRPr>
            </a:lvl1pPr>
            <a:lvl2pPr lvl="1">
              <a:spcBef>
                <a:spcPts val="0"/>
              </a:spcBef>
              <a:spcAft>
                <a:spcPts val="0"/>
              </a:spcAft>
              <a:buSzPts val="1000"/>
              <a:buFont typeface="Manrope SemiBold"/>
              <a:buNone/>
              <a:defRPr sz="1000">
                <a:latin typeface="Manrope SemiBold"/>
                <a:ea typeface="Manrope SemiBold"/>
                <a:cs typeface="Manrope SemiBold"/>
                <a:sym typeface="Manrope SemiBold"/>
              </a:defRPr>
            </a:lvl2pPr>
            <a:lvl3pPr lvl="2">
              <a:spcBef>
                <a:spcPts val="0"/>
              </a:spcBef>
              <a:spcAft>
                <a:spcPts val="0"/>
              </a:spcAft>
              <a:buSzPts val="1000"/>
              <a:buFont typeface="Manrope SemiBold"/>
              <a:buNone/>
              <a:defRPr sz="1000">
                <a:latin typeface="Manrope SemiBold"/>
                <a:ea typeface="Manrope SemiBold"/>
                <a:cs typeface="Manrope SemiBold"/>
                <a:sym typeface="Manrope SemiBold"/>
              </a:defRPr>
            </a:lvl3pPr>
            <a:lvl4pPr lvl="3">
              <a:spcBef>
                <a:spcPts val="0"/>
              </a:spcBef>
              <a:spcAft>
                <a:spcPts val="0"/>
              </a:spcAft>
              <a:buSzPts val="1000"/>
              <a:buFont typeface="Manrope SemiBold"/>
              <a:buNone/>
              <a:defRPr sz="1000">
                <a:latin typeface="Manrope SemiBold"/>
                <a:ea typeface="Manrope SemiBold"/>
                <a:cs typeface="Manrope SemiBold"/>
                <a:sym typeface="Manrope SemiBold"/>
              </a:defRPr>
            </a:lvl4pPr>
            <a:lvl5pPr lvl="4">
              <a:spcBef>
                <a:spcPts val="0"/>
              </a:spcBef>
              <a:spcAft>
                <a:spcPts val="0"/>
              </a:spcAft>
              <a:buSzPts val="1000"/>
              <a:buFont typeface="Manrope SemiBold"/>
              <a:buNone/>
              <a:defRPr sz="1000">
                <a:latin typeface="Manrope SemiBold"/>
                <a:ea typeface="Manrope SemiBold"/>
                <a:cs typeface="Manrope SemiBold"/>
                <a:sym typeface="Manrope SemiBold"/>
              </a:defRPr>
            </a:lvl5pPr>
            <a:lvl6pPr lvl="5">
              <a:spcBef>
                <a:spcPts val="0"/>
              </a:spcBef>
              <a:spcAft>
                <a:spcPts val="0"/>
              </a:spcAft>
              <a:buSzPts val="1000"/>
              <a:buFont typeface="Manrope SemiBold"/>
              <a:buNone/>
              <a:defRPr sz="1000">
                <a:latin typeface="Manrope SemiBold"/>
                <a:ea typeface="Manrope SemiBold"/>
                <a:cs typeface="Manrope SemiBold"/>
                <a:sym typeface="Manrope SemiBold"/>
              </a:defRPr>
            </a:lvl6pPr>
            <a:lvl7pPr lvl="6">
              <a:spcBef>
                <a:spcPts val="0"/>
              </a:spcBef>
              <a:spcAft>
                <a:spcPts val="0"/>
              </a:spcAft>
              <a:buSzPts val="1000"/>
              <a:buFont typeface="Manrope SemiBold"/>
              <a:buNone/>
              <a:defRPr sz="1000">
                <a:latin typeface="Manrope SemiBold"/>
                <a:ea typeface="Manrope SemiBold"/>
                <a:cs typeface="Manrope SemiBold"/>
                <a:sym typeface="Manrope SemiBold"/>
              </a:defRPr>
            </a:lvl7pPr>
            <a:lvl8pPr lvl="7">
              <a:spcBef>
                <a:spcPts val="0"/>
              </a:spcBef>
              <a:spcAft>
                <a:spcPts val="0"/>
              </a:spcAft>
              <a:buSzPts val="1000"/>
              <a:buFont typeface="Manrope SemiBold"/>
              <a:buNone/>
              <a:defRPr sz="1000">
                <a:latin typeface="Manrope SemiBold"/>
                <a:ea typeface="Manrope SemiBold"/>
                <a:cs typeface="Manrope SemiBold"/>
                <a:sym typeface="Manrope SemiBold"/>
              </a:defRPr>
            </a:lvl8pPr>
            <a:lvl9pPr lvl="8">
              <a:spcBef>
                <a:spcPts val="0"/>
              </a:spcBef>
              <a:spcAft>
                <a:spcPts val="0"/>
              </a:spcAft>
              <a:buSzPts val="1000"/>
              <a:buFont typeface="Manrope SemiBold"/>
              <a:buNone/>
              <a:defRPr sz="1000">
                <a:latin typeface="Manrope SemiBold"/>
                <a:ea typeface="Manrope SemiBold"/>
                <a:cs typeface="Manrope SemiBold"/>
                <a:sym typeface="Manrope SemiBol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 4">
  <p:cSld name="CUSTOM_4_1_1_1">
    <p:spTree>
      <p:nvGrpSpPr>
        <p:cNvPr id="231" name="Shape 231"/>
        <p:cNvGrpSpPr/>
        <p:nvPr/>
      </p:nvGrpSpPr>
      <p:grpSpPr>
        <a:xfrm>
          <a:off x="0" y="0"/>
          <a:ext cx="0" cy="0"/>
          <a:chOff x="0" y="0"/>
          <a:chExt cx="0" cy="0"/>
        </a:xfrm>
      </p:grpSpPr>
      <p:sp>
        <p:nvSpPr>
          <p:cNvPr id="232" name="Google Shape;232;p26"/>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33" name="Google Shape;233;p26"/>
          <p:cNvSpPr txBox="1"/>
          <p:nvPr>
            <p:ph type="title"/>
          </p:nvPr>
        </p:nvSpPr>
        <p:spPr>
          <a:xfrm>
            <a:off x="283475" y="639725"/>
            <a:ext cx="4288500" cy="572100"/>
          </a:xfrm>
          <a:prstGeom prst="rect">
            <a:avLst/>
          </a:prstGeom>
        </p:spPr>
        <p:txBody>
          <a:bodyPr anchorCtr="0" anchor="t" bIns="0" lIns="0" spcFirstLastPara="1" rIns="0" wrap="square" tIns="0">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34" name="Google Shape;234;p26"/>
          <p:cNvSpPr txBox="1"/>
          <p:nvPr>
            <p:ph idx="2" type="subTitle"/>
          </p:nvPr>
        </p:nvSpPr>
        <p:spPr>
          <a:xfrm>
            <a:off x="283475" y="3752900"/>
            <a:ext cx="2953500" cy="1102500"/>
          </a:xfrm>
          <a:prstGeom prst="rect">
            <a:avLst/>
          </a:prstGeom>
        </p:spPr>
        <p:txBody>
          <a:bodyPr anchorCtr="0" anchor="b"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235" name="Google Shape;235;p26"/>
          <p:cNvSpPr txBox="1"/>
          <p:nvPr>
            <p:ph idx="3" type="subTitle"/>
          </p:nvPr>
        </p:nvSpPr>
        <p:spPr>
          <a:xfrm>
            <a:off x="3723388" y="2061044"/>
            <a:ext cx="2275200" cy="165900"/>
          </a:xfrm>
          <a:prstGeom prst="rect">
            <a:avLst/>
          </a:prstGeom>
        </p:spPr>
        <p:txBody>
          <a:bodyPr anchorCtr="0" anchor="t" bIns="0" lIns="0" spcFirstLastPara="1" rIns="0" wrap="square" tIns="0">
            <a:normAutofit/>
          </a:bodyPr>
          <a:lstStyle>
            <a:lvl1pPr lvl="0">
              <a:lnSpc>
                <a:spcPct val="100000"/>
              </a:lnSpc>
              <a:spcBef>
                <a:spcPts val="0"/>
              </a:spcBef>
              <a:spcAft>
                <a:spcPts val="0"/>
              </a:spcAft>
              <a:buSzPts val="1000"/>
              <a:buFont typeface="Manrope Light"/>
              <a:buNone/>
              <a:defRPr sz="1000">
                <a:latin typeface="Manrope Light"/>
                <a:ea typeface="Manrope Light"/>
                <a:cs typeface="Manrope Light"/>
                <a:sym typeface="Manrope Light"/>
              </a:defRPr>
            </a:lvl1pPr>
            <a:lvl2pPr lvl="1">
              <a:spcBef>
                <a:spcPts val="0"/>
              </a:spcBef>
              <a:spcAft>
                <a:spcPts val="0"/>
              </a:spcAft>
              <a:buSzPts val="1000"/>
              <a:buFont typeface="Manrope SemiBold"/>
              <a:buNone/>
              <a:defRPr sz="1000">
                <a:latin typeface="Manrope SemiBold"/>
                <a:ea typeface="Manrope SemiBold"/>
                <a:cs typeface="Manrope SemiBold"/>
                <a:sym typeface="Manrope SemiBold"/>
              </a:defRPr>
            </a:lvl2pPr>
            <a:lvl3pPr lvl="2">
              <a:spcBef>
                <a:spcPts val="0"/>
              </a:spcBef>
              <a:spcAft>
                <a:spcPts val="0"/>
              </a:spcAft>
              <a:buSzPts val="1000"/>
              <a:buFont typeface="Manrope SemiBold"/>
              <a:buNone/>
              <a:defRPr sz="1000">
                <a:latin typeface="Manrope SemiBold"/>
                <a:ea typeface="Manrope SemiBold"/>
                <a:cs typeface="Manrope SemiBold"/>
                <a:sym typeface="Manrope SemiBold"/>
              </a:defRPr>
            </a:lvl3pPr>
            <a:lvl4pPr lvl="3">
              <a:spcBef>
                <a:spcPts val="0"/>
              </a:spcBef>
              <a:spcAft>
                <a:spcPts val="0"/>
              </a:spcAft>
              <a:buSzPts val="1000"/>
              <a:buFont typeface="Manrope SemiBold"/>
              <a:buNone/>
              <a:defRPr sz="1000">
                <a:latin typeface="Manrope SemiBold"/>
                <a:ea typeface="Manrope SemiBold"/>
                <a:cs typeface="Manrope SemiBold"/>
                <a:sym typeface="Manrope SemiBold"/>
              </a:defRPr>
            </a:lvl4pPr>
            <a:lvl5pPr lvl="4">
              <a:spcBef>
                <a:spcPts val="0"/>
              </a:spcBef>
              <a:spcAft>
                <a:spcPts val="0"/>
              </a:spcAft>
              <a:buSzPts val="1000"/>
              <a:buFont typeface="Manrope SemiBold"/>
              <a:buNone/>
              <a:defRPr sz="1000">
                <a:latin typeface="Manrope SemiBold"/>
                <a:ea typeface="Manrope SemiBold"/>
                <a:cs typeface="Manrope SemiBold"/>
                <a:sym typeface="Manrope SemiBold"/>
              </a:defRPr>
            </a:lvl5pPr>
            <a:lvl6pPr lvl="5">
              <a:spcBef>
                <a:spcPts val="0"/>
              </a:spcBef>
              <a:spcAft>
                <a:spcPts val="0"/>
              </a:spcAft>
              <a:buSzPts val="1000"/>
              <a:buFont typeface="Manrope SemiBold"/>
              <a:buNone/>
              <a:defRPr sz="1000">
                <a:latin typeface="Manrope SemiBold"/>
                <a:ea typeface="Manrope SemiBold"/>
                <a:cs typeface="Manrope SemiBold"/>
                <a:sym typeface="Manrope SemiBold"/>
              </a:defRPr>
            </a:lvl6pPr>
            <a:lvl7pPr lvl="6">
              <a:spcBef>
                <a:spcPts val="0"/>
              </a:spcBef>
              <a:spcAft>
                <a:spcPts val="0"/>
              </a:spcAft>
              <a:buSzPts val="1000"/>
              <a:buFont typeface="Manrope SemiBold"/>
              <a:buNone/>
              <a:defRPr sz="1000">
                <a:latin typeface="Manrope SemiBold"/>
                <a:ea typeface="Manrope SemiBold"/>
                <a:cs typeface="Manrope SemiBold"/>
                <a:sym typeface="Manrope SemiBold"/>
              </a:defRPr>
            </a:lvl7pPr>
            <a:lvl8pPr lvl="7">
              <a:spcBef>
                <a:spcPts val="0"/>
              </a:spcBef>
              <a:spcAft>
                <a:spcPts val="0"/>
              </a:spcAft>
              <a:buSzPts val="1000"/>
              <a:buFont typeface="Manrope SemiBold"/>
              <a:buNone/>
              <a:defRPr sz="1000">
                <a:latin typeface="Manrope SemiBold"/>
                <a:ea typeface="Manrope SemiBold"/>
                <a:cs typeface="Manrope SemiBold"/>
                <a:sym typeface="Manrope SemiBold"/>
              </a:defRPr>
            </a:lvl8pPr>
            <a:lvl9pPr lvl="8">
              <a:spcBef>
                <a:spcPts val="0"/>
              </a:spcBef>
              <a:spcAft>
                <a:spcPts val="0"/>
              </a:spcAft>
              <a:buSzPts val="1000"/>
              <a:buFont typeface="Manrope SemiBold"/>
              <a:buNone/>
              <a:defRPr sz="1000">
                <a:latin typeface="Manrope SemiBold"/>
                <a:ea typeface="Manrope SemiBold"/>
                <a:cs typeface="Manrope SemiBold"/>
                <a:sym typeface="Manrope SemiBold"/>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cription and Four cards">
  <p:cSld name="CUSTOM_6">
    <p:spTree>
      <p:nvGrpSpPr>
        <p:cNvPr id="236" name="Shape 236"/>
        <p:cNvGrpSpPr/>
        <p:nvPr/>
      </p:nvGrpSpPr>
      <p:grpSpPr>
        <a:xfrm>
          <a:off x="0" y="0"/>
          <a:ext cx="0" cy="0"/>
          <a:chOff x="0" y="0"/>
          <a:chExt cx="0" cy="0"/>
        </a:xfrm>
      </p:grpSpPr>
      <p:sp>
        <p:nvSpPr>
          <p:cNvPr id="237" name="Google Shape;237;p27"/>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38" name="Google Shape;238;p27"/>
          <p:cNvSpPr txBox="1"/>
          <p:nvPr>
            <p:ph type="title"/>
          </p:nvPr>
        </p:nvSpPr>
        <p:spPr>
          <a:xfrm>
            <a:off x="283475" y="639725"/>
            <a:ext cx="4288500" cy="572100"/>
          </a:xfrm>
          <a:prstGeom prst="rect">
            <a:avLst/>
          </a:prstGeom>
        </p:spPr>
        <p:txBody>
          <a:bodyPr anchorCtr="0" anchor="t" bIns="0" lIns="0" spcFirstLastPara="1" rIns="0" wrap="square" tIns="0">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39" name="Google Shape;239;p27"/>
          <p:cNvSpPr txBox="1"/>
          <p:nvPr>
            <p:ph idx="2" type="subTitle"/>
          </p:nvPr>
        </p:nvSpPr>
        <p:spPr>
          <a:xfrm>
            <a:off x="283475" y="3752900"/>
            <a:ext cx="2953500" cy="1102500"/>
          </a:xfrm>
          <a:prstGeom prst="rect">
            <a:avLst/>
          </a:prstGeom>
        </p:spPr>
        <p:txBody>
          <a:bodyPr anchorCtr="0" anchor="b"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240" name="Google Shape;240;p27"/>
          <p:cNvSpPr txBox="1"/>
          <p:nvPr>
            <p:ph idx="3" type="title"/>
          </p:nvPr>
        </p:nvSpPr>
        <p:spPr>
          <a:xfrm>
            <a:off x="4930500" y="1186200"/>
            <a:ext cx="3738000" cy="572100"/>
          </a:xfrm>
          <a:prstGeom prst="rect">
            <a:avLst/>
          </a:prstGeom>
        </p:spPr>
        <p:txBody>
          <a:bodyPr anchorCtr="0" anchor="b" bIns="0" lIns="0" spcFirstLastPara="1" rIns="0" wrap="square" tIns="0">
            <a:noAutofit/>
          </a:bodyPr>
          <a:lstStyle>
            <a:lvl1pPr lvl="0" algn="r">
              <a:spcBef>
                <a:spcPts val="0"/>
              </a:spcBef>
              <a:spcAft>
                <a:spcPts val="0"/>
              </a:spcAft>
              <a:buSzPts val="3600"/>
              <a:buFont typeface="Manrope Medium"/>
              <a:buNone/>
              <a:defRPr sz="3600">
                <a:latin typeface="Manrope Medium"/>
                <a:ea typeface="Manrope Medium"/>
                <a:cs typeface="Manrope Medium"/>
                <a:sym typeface="Manrope Medium"/>
              </a:defRPr>
            </a:lvl1pPr>
            <a:lvl2pPr lvl="1" algn="r">
              <a:spcBef>
                <a:spcPts val="0"/>
              </a:spcBef>
              <a:spcAft>
                <a:spcPts val="0"/>
              </a:spcAft>
              <a:buSzPts val="3000"/>
              <a:buNone/>
              <a:defRPr sz="3000"/>
            </a:lvl2pPr>
            <a:lvl3pPr lvl="2" algn="r">
              <a:spcBef>
                <a:spcPts val="0"/>
              </a:spcBef>
              <a:spcAft>
                <a:spcPts val="0"/>
              </a:spcAft>
              <a:buSzPts val="3000"/>
              <a:buNone/>
              <a:defRPr sz="3000"/>
            </a:lvl3pPr>
            <a:lvl4pPr lvl="3" algn="r">
              <a:spcBef>
                <a:spcPts val="0"/>
              </a:spcBef>
              <a:spcAft>
                <a:spcPts val="0"/>
              </a:spcAft>
              <a:buSzPts val="3000"/>
              <a:buNone/>
              <a:defRPr sz="3000"/>
            </a:lvl4pPr>
            <a:lvl5pPr lvl="4" algn="r">
              <a:spcBef>
                <a:spcPts val="0"/>
              </a:spcBef>
              <a:spcAft>
                <a:spcPts val="0"/>
              </a:spcAft>
              <a:buSzPts val="3000"/>
              <a:buNone/>
              <a:defRPr sz="3000"/>
            </a:lvl5pPr>
            <a:lvl6pPr lvl="5" algn="r">
              <a:spcBef>
                <a:spcPts val="0"/>
              </a:spcBef>
              <a:spcAft>
                <a:spcPts val="0"/>
              </a:spcAft>
              <a:buSzPts val="3000"/>
              <a:buNone/>
              <a:defRPr sz="3000"/>
            </a:lvl6pPr>
            <a:lvl7pPr lvl="6" algn="r">
              <a:spcBef>
                <a:spcPts val="0"/>
              </a:spcBef>
              <a:spcAft>
                <a:spcPts val="0"/>
              </a:spcAft>
              <a:buSzPts val="3000"/>
              <a:buNone/>
              <a:defRPr sz="3000"/>
            </a:lvl7pPr>
            <a:lvl8pPr lvl="7" algn="r">
              <a:spcBef>
                <a:spcPts val="0"/>
              </a:spcBef>
              <a:spcAft>
                <a:spcPts val="0"/>
              </a:spcAft>
              <a:buSzPts val="3000"/>
              <a:buNone/>
              <a:defRPr sz="3000"/>
            </a:lvl8pPr>
            <a:lvl9pPr lvl="8" algn="r">
              <a:spcBef>
                <a:spcPts val="0"/>
              </a:spcBef>
              <a:spcAft>
                <a:spcPts val="0"/>
              </a:spcAft>
              <a:buSzPts val="3000"/>
              <a:buNone/>
              <a:defRPr sz="3000"/>
            </a:lvl9pPr>
          </a:lstStyle>
          <a:p/>
        </p:txBody>
      </p:sp>
      <p:sp>
        <p:nvSpPr>
          <p:cNvPr id="241" name="Google Shape;241;p27"/>
          <p:cNvSpPr txBox="1"/>
          <p:nvPr>
            <p:ph idx="4" type="title"/>
          </p:nvPr>
        </p:nvSpPr>
        <p:spPr>
          <a:xfrm>
            <a:off x="4930600" y="2286300"/>
            <a:ext cx="3738000" cy="572100"/>
          </a:xfrm>
          <a:prstGeom prst="rect">
            <a:avLst/>
          </a:prstGeom>
        </p:spPr>
        <p:txBody>
          <a:bodyPr anchorCtr="0" anchor="b" bIns="0" lIns="0" spcFirstLastPara="1" rIns="0" wrap="square" tIns="0">
            <a:noAutofit/>
          </a:bodyPr>
          <a:lstStyle>
            <a:lvl1pPr lvl="0" algn="r">
              <a:spcBef>
                <a:spcPts val="0"/>
              </a:spcBef>
              <a:spcAft>
                <a:spcPts val="0"/>
              </a:spcAft>
              <a:buSzPts val="3600"/>
              <a:buFont typeface="Manrope Medium"/>
              <a:buNone/>
              <a:defRPr sz="3600">
                <a:latin typeface="Manrope Medium"/>
                <a:ea typeface="Manrope Medium"/>
                <a:cs typeface="Manrope Medium"/>
                <a:sym typeface="Manrope Medium"/>
              </a:defRPr>
            </a:lvl1pPr>
            <a:lvl2pPr lvl="1" algn="r">
              <a:spcBef>
                <a:spcPts val="0"/>
              </a:spcBef>
              <a:spcAft>
                <a:spcPts val="0"/>
              </a:spcAft>
              <a:buSzPts val="3000"/>
              <a:buNone/>
              <a:defRPr sz="3000"/>
            </a:lvl2pPr>
            <a:lvl3pPr lvl="2" algn="r">
              <a:spcBef>
                <a:spcPts val="0"/>
              </a:spcBef>
              <a:spcAft>
                <a:spcPts val="0"/>
              </a:spcAft>
              <a:buSzPts val="3000"/>
              <a:buNone/>
              <a:defRPr sz="3000"/>
            </a:lvl3pPr>
            <a:lvl4pPr lvl="3" algn="r">
              <a:spcBef>
                <a:spcPts val="0"/>
              </a:spcBef>
              <a:spcAft>
                <a:spcPts val="0"/>
              </a:spcAft>
              <a:buSzPts val="3000"/>
              <a:buNone/>
              <a:defRPr sz="3000"/>
            </a:lvl4pPr>
            <a:lvl5pPr lvl="4" algn="r">
              <a:spcBef>
                <a:spcPts val="0"/>
              </a:spcBef>
              <a:spcAft>
                <a:spcPts val="0"/>
              </a:spcAft>
              <a:buSzPts val="3000"/>
              <a:buNone/>
              <a:defRPr sz="3000"/>
            </a:lvl5pPr>
            <a:lvl6pPr lvl="5" algn="r">
              <a:spcBef>
                <a:spcPts val="0"/>
              </a:spcBef>
              <a:spcAft>
                <a:spcPts val="0"/>
              </a:spcAft>
              <a:buSzPts val="3000"/>
              <a:buNone/>
              <a:defRPr sz="3000"/>
            </a:lvl6pPr>
            <a:lvl7pPr lvl="6" algn="r">
              <a:spcBef>
                <a:spcPts val="0"/>
              </a:spcBef>
              <a:spcAft>
                <a:spcPts val="0"/>
              </a:spcAft>
              <a:buSzPts val="3000"/>
              <a:buNone/>
              <a:defRPr sz="3000"/>
            </a:lvl7pPr>
            <a:lvl8pPr lvl="7" algn="r">
              <a:spcBef>
                <a:spcPts val="0"/>
              </a:spcBef>
              <a:spcAft>
                <a:spcPts val="0"/>
              </a:spcAft>
              <a:buSzPts val="3000"/>
              <a:buNone/>
              <a:defRPr sz="3000"/>
            </a:lvl8pPr>
            <a:lvl9pPr lvl="8" algn="r">
              <a:spcBef>
                <a:spcPts val="0"/>
              </a:spcBef>
              <a:spcAft>
                <a:spcPts val="0"/>
              </a:spcAft>
              <a:buSzPts val="3000"/>
              <a:buNone/>
              <a:defRPr sz="3000"/>
            </a:lvl9pPr>
          </a:lstStyle>
          <a:p/>
        </p:txBody>
      </p:sp>
      <p:sp>
        <p:nvSpPr>
          <p:cNvPr id="242" name="Google Shape;242;p27"/>
          <p:cNvSpPr txBox="1"/>
          <p:nvPr>
            <p:ph idx="5" type="title"/>
          </p:nvPr>
        </p:nvSpPr>
        <p:spPr>
          <a:xfrm>
            <a:off x="7011675" y="4054625"/>
            <a:ext cx="1656900" cy="572100"/>
          </a:xfrm>
          <a:prstGeom prst="rect">
            <a:avLst/>
          </a:prstGeom>
        </p:spPr>
        <p:txBody>
          <a:bodyPr anchorCtr="0" anchor="b" bIns="0" lIns="0" spcFirstLastPara="1" rIns="0" wrap="square" tIns="0">
            <a:noAutofit/>
          </a:bodyPr>
          <a:lstStyle>
            <a:lvl1pPr lvl="0" algn="r">
              <a:spcBef>
                <a:spcPts val="0"/>
              </a:spcBef>
              <a:spcAft>
                <a:spcPts val="0"/>
              </a:spcAft>
              <a:buSzPts val="3600"/>
              <a:buFont typeface="Manrope Medium"/>
              <a:buNone/>
              <a:defRPr sz="3600">
                <a:latin typeface="Manrope Medium"/>
                <a:ea typeface="Manrope Medium"/>
                <a:cs typeface="Manrope Medium"/>
                <a:sym typeface="Manrope Medium"/>
              </a:defRPr>
            </a:lvl1pPr>
            <a:lvl2pPr lvl="1" algn="r">
              <a:spcBef>
                <a:spcPts val="0"/>
              </a:spcBef>
              <a:spcAft>
                <a:spcPts val="0"/>
              </a:spcAft>
              <a:buSzPts val="3000"/>
              <a:buNone/>
              <a:defRPr sz="3000"/>
            </a:lvl2pPr>
            <a:lvl3pPr lvl="2" algn="r">
              <a:spcBef>
                <a:spcPts val="0"/>
              </a:spcBef>
              <a:spcAft>
                <a:spcPts val="0"/>
              </a:spcAft>
              <a:buSzPts val="3000"/>
              <a:buNone/>
              <a:defRPr sz="3000"/>
            </a:lvl3pPr>
            <a:lvl4pPr lvl="3" algn="r">
              <a:spcBef>
                <a:spcPts val="0"/>
              </a:spcBef>
              <a:spcAft>
                <a:spcPts val="0"/>
              </a:spcAft>
              <a:buSzPts val="3000"/>
              <a:buNone/>
              <a:defRPr sz="3000"/>
            </a:lvl4pPr>
            <a:lvl5pPr lvl="4" algn="r">
              <a:spcBef>
                <a:spcPts val="0"/>
              </a:spcBef>
              <a:spcAft>
                <a:spcPts val="0"/>
              </a:spcAft>
              <a:buSzPts val="3000"/>
              <a:buNone/>
              <a:defRPr sz="3000"/>
            </a:lvl5pPr>
            <a:lvl6pPr lvl="5" algn="r">
              <a:spcBef>
                <a:spcPts val="0"/>
              </a:spcBef>
              <a:spcAft>
                <a:spcPts val="0"/>
              </a:spcAft>
              <a:buSzPts val="3000"/>
              <a:buNone/>
              <a:defRPr sz="3000"/>
            </a:lvl6pPr>
            <a:lvl7pPr lvl="6" algn="r">
              <a:spcBef>
                <a:spcPts val="0"/>
              </a:spcBef>
              <a:spcAft>
                <a:spcPts val="0"/>
              </a:spcAft>
              <a:buSzPts val="3000"/>
              <a:buNone/>
              <a:defRPr sz="3000"/>
            </a:lvl7pPr>
            <a:lvl8pPr lvl="7" algn="r">
              <a:spcBef>
                <a:spcPts val="0"/>
              </a:spcBef>
              <a:spcAft>
                <a:spcPts val="0"/>
              </a:spcAft>
              <a:buSzPts val="3000"/>
              <a:buNone/>
              <a:defRPr sz="3000"/>
            </a:lvl8pPr>
            <a:lvl9pPr lvl="8" algn="r">
              <a:spcBef>
                <a:spcPts val="0"/>
              </a:spcBef>
              <a:spcAft>
                <a:spcPts val="0"/>
              </a:spcAft>
              <a:buSzPts val="3000"/>
              <a:buNone/>
              <a:defRPr sz="3000"/>
            </a:lvl9pPr>
          </a:lstStyle>
          <a:p/>
        </p:txBody>
      </p:sp>
      <p:sp>
        <p:nvSpPr>
          <p:cNvPr id="243" name="Google Shape;243;p27"/>
          <p:cNvSpPr txBox="1"/>
          <p:nvPr>
            <p:ph idx="6" type="title"/>
          </p:nvPr>
        </p:nvSpPr>
        <p:spPr>
          <a:xfrm>
            <a:off x="4865200" y="4054625"/>
            <a:ext cx="1656900" cy="572100"/>
          </a:xfrm>
          <a:prstGeom prst="rect">
            <a:avLst/>
          </a:prstGeom>
        </p:spPr>
        <p:txBody>
          <a:bodyPr anchorCtr="0" anchor="b" bIns="0" lIns="0" spcFirstLastPara="1" rIns="0" wrap="square" tIns="0">
            <a:noAutofit/>
          </a:bodyPr>
          <a:lstStyle>
            <a:lvl1pPr lvl="0" algn="r">
              <a:spcBef>
                <a:spcPts val="0"/>
              </a:spcBef>
              <a:spcAft>
                <a:spcPts val="0"/>
              </a:spcAft>
              <a:buSzPts val="3600"/>
              <a:buFont typeface="Manrope Medium"/>
              <a:buNone/>
              <a:defRPr sz="3600">
                <a:latin typeface="Manrope Medium"/>
                <a:ea typeface="Manrope Medium"/>
                <a:cs typeface="Manrope Medium"/>
                <a:sym typeface="Manrope Medium"/>
              </a:defRPr>
            </a:lvl1pPr>
            <a:lvl2pPr lvl="1" algn="r">
              <a:spcBef>
                <a:spcPts val="0"/>
              </a:spcBef>
              <a:spcAft>
                <a:spcPts val="0"/>
              </a:spcAft>
              <a:buSzPts val="3000"/>
              <a:buNone/>
              <a:defRPr sz="3000"/>
            </a:lvl2pPr>
            <a:lvl3pPr lvl="2" algn="r">
              <a:spcBef>
                <a:spcPts val="0"/>
              </a:spcBef>
              <a:spcAft>
                <a:spcPts val="0"/>
              </a:spcAft>
              <a:buSzPts val="3000"/>
              <a:buNone/>
              <a:defRPr sz="3000"/>
            </a:lvl3pPr>
            <a:lvl4pPr lvl="3" algn="r">
              <a:spcBef>
                <a:spcPts val="0"/>
              </a:spcBef>
              <a:spcAft>
                <a:spcPts val="0"/>
              </a:spcAft>
              <a:buSzPts val="3000"/>
              <a:buNone/>
              <a:defRPr sz="3000"/>
            </a:lvl4pPr>
            <a:lvl5pPr lvl="4" algn="r">
              <a:spcBef>
                <a:spcPts val="0"/>
              </a:spcBef>
              <a:spcAft>
                <a:spcPts val="0"/>
              </a:spcAft>
              <a:buSzPts val="3000"/>
              <a:buNone/>
              <a:defRPr sz="3000"/>
            </a:lvl5pPr>
            <a:lvl6pPr lvl="5" algn="r">
              <a:spcBef>
                <a:spcPts val="0"/>
              </a:spcBef>
              <a:spcAft>
                <a:spcPts val="0"/>
              </a:spcAft>
              <a:buSzPts val="3000"/>
              <a:buNone/>
              <a:defRPr sz="3000"/>
            </a:lvl6pPr>
            <a:lvl7pPr lvl="6" algn="r">
              <a:spcBef>
                <a:spcPts val="0"/>
              </a:spcBef>
              <a:spcAft>
                <a:spcPts val="0"/>
              </a:spcAft>
              <a:buSzPts val="3000"/>
              <a:buNone/>
              <a:defRPr sz="3000"/>
            </a:lvl7pPr>
            <a:lvl8pPr lvl="7" algn="r">
              <a:spcBef>
                <a:spcPts val="0"/>
              </a:spcBef>
              <a:spcAft>
                <a:spcPts val="0"/>
              </a:spcAft>
              <a:buSzPts val="3000"/>
              <a:buNone/>
              <a:defRPr sz="3000"/>
            </a:lvl8pPr>
            <a:lvl9pPr lvl="8" algn="r">
              <a:spcBef>
                <a:spcPts val="0"/>
              </a:spcBef>
              <a:spcAft>
                <a:spcPts val="0"/>
              </a:spcAft>
              <a:buSzPts val="3000"/>
              <a:buNone/>
              <a:defRPr sz="3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rst point">
  <p:cSld name="CUSTOM_7">
    <p:spTree>
      <p:nvGrpSpPr>
        <p:cNvPr id="244" name="Shape 244"/>
        <p:cNvGrpSpPr/>
        <p:nvPr/>
      </p:nvGrpSpPr>
      <p:grpSpPr>
        <a:xfrm>
          <a:off x="0" y="0"/>
          <a:ext cx="0" cy="0"/>
          <a:chOff x="0" y="0"/>
          <a:chExt cx="0" cy="0"/>
        </a:xfrm>
      </p:grpSpPr>
      <p:sp>
        <p:nvSpPr>
          <p:cNvPr id="245" name="Google Shape;245;p28"/>
          <p:cNvSpPr/>
          <p:nvPr>
            <p:ph idx="2" type="pic"/>
          </p:nvPr>
        </p:nvSpPr>
        <p:spPr>
          <a:xfrm rot="-5400000">
            <a:off x="5139125" y="859575"/>
            <a:ext cx="4863600" cy="3144900"/>
          </a:xfrm>
          <a:prstGeom prst="round2SameRect">
            <a:avLst>
              <a:gd fmla="val 9992" name="adj1"/>
              <a:gd fmla="val 0" name="adj2"/>
            </a:avLst>
          </a:prstGeom>
          <a:noFill/>
          <a:ln>
            <a:noFill/>
          </a:ln>
        </p:spPr>
      </p:sp>
      <p:sp>
        <p:nvSpPr>
          <p:cNvPr id="246" name="Google Shape;246;p28"/>
          <p:cNvSpPr/>
          <p:nvPr/>
        </p:nvSpPr>
        <p:spPr>
          <a:xfrm flipH="1" rot="5400000">
            <a:off x="530025" y="-529625"/>
            <a:ext cx="4849800" cy="5909400"/>
          </a:xfrm>
          <a:prstGeom prst="round2SameRect">
            <a:avLst>
              <a:gd fmla="val 6704" name="adj1"/>
              <a:gd fmla="val 0" name="adj2"/>
            </a:avLst>
          </a:prstGeom>
          <a:solidFill>
            <a:schemeClr val="lt1"/>
          </a:solidFill>
          <a:ln>
            <a:noFill/>
          </a:ln>
          <a:effectLst>
            <a:outerShdw blurRad="171450" rotWithShape="0" algn="bl" dir="2580000" dist="114300">
              <a:schemeClr val="dk1">
                <a:alpha val="98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anrope Light"/>
              <a:ea typeface="Manrope Light"/>
              <a:cs typeface="Manrope Light"/>
              <a:sym typeface="Manrope Light"/>
            </a:endParaRPr>
          </a:p>
        </p:txBody>
      </p:sp>
      <p:sp>
        <p:nvSpPr>
          <p:cNvPr id="247" name="Google Shape;247;p28"/>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48" name="Google Shape;248;p28"/>
          <p:cNvSpPr txBox="1"/>
          <p:nvPr>
            <p:ph type="title"/>
          </p:nvPr>
        </p:nvSpPr>
        <p:spPr>
          <a:xfrm>
            <a:off x="283475" y="639725"/>
            <a:ext cx="4288500" cy="572100"/>
          </a:xfrm>
          <a:prstGeom prst="rect">
            <a:avLst/>
          </a:prstGeom>
        </p:spPr>
        <p:txBody>
          <a:bodyPr anchorCtr="0" anchor="t" bIns="0" lIns="0" spcFirstLastPara="1" rIns="0" wrap="square" tIns="0">
            <a:spAutoFit/>
          </a:bodyPr>
          <a:lstStyle>
            <a:lvl1pPr lvl="0">
              <a:spcBef>
                <a:spcPts val="0"/>
              </a:spcBef>
              <a:spcAft>
                <a:spcPts val="0"/>
              </a:spcAft>
              <a:buSzPts val="2400"/>
              <a:buNone/>
              <a:defRPr sz="24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49" name="Google Shape;249;p28"/>
          <p:cNvSpPr txBox="1"/>
          <p:nvPr>
            <p:ph idx="3" type="body"/>
          </p:nvPr>
        </p:nvSpPr>
        <p:spPr>
          <a:xfrm>
            <a:off x="283475" y="1894950"/>
            <a:ext cx="2862000" cy="23412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50" name="Google Shape;250;p28"/>
          <p:cNvSpPr txBox="1"/>
          <p:nvPr>
            <p:ph idx="4" type="title"/>
          </p:nvPr>
        </p:nvSpPr>
        <p:spPr>
          <a:xfrm>
            <a:off x="6227075" y="283475"/>
            <a:ext cx="2523600" cy="1143000"/>
          </a:xfrm>
          <a:prstGeom prst="rect">
            <a:avLst/>
          </a:prstGeom>
        </p:spPr>
        <p:txBody>
          <a:bodyPr anchorCtr="0" anchor="t" bIns="0" lIns="0" spcFirstLastPara="1" rIns="0" wrap="square" tIns="0">
            <a:spAutoFit/>
          </a:bodyPr>
          <a:lstStyle>
            <a:lvl1pPr lvl="0">
              <a:spcBef>
                <a:spcPts val="0"/>
              </a:spcBef>
              <a:spcAft>
                <a:spcPts val="0"/>
              </a:spcAft>
              <a:buSzPts val="7200"/>
              <a:buFont typeface="Manrope Light"/>
              <a:buNone/>
              <a:defRPr sz="7200">
                <a:latin typeface="Manrope Light"/>
                <a:ea typeface="Manrope Light"/>
                <a:cs typeface="Manrope Light"/>
                <a:sym typeface="Manrope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ond point">
  <p:cSld name="CUSTOM_7_1">
    <p:spTree>
      <p:nvGrpSpPr>
        <p:cNvPr id="251" name="Shape 251"/>
        <p:cNvGrpSpPr/>
        <p:nvPr/>
      </p:nvGrpSpPr>
      <p:grpSpPr>
        <a:xfrm>
          <a:off x="0" y="0"/>
          <a:ext cx="0" cy="0"/>
          <a:chOff x="0" y="0"/>
          <a:chExt cx="0" cy="0"/>
        </a:xfrm>
      </p:grpSpPr>
      <p:sp>
        <p:nvSpPr>
          <p:cNvPr id="252" name="Google Shape;252;p29"/>
          <p:cNvSpPr/>
          <p:nvPr>
            <p:ph idx="2" type="pic"/>
          </p:nvPr>
        </p:nvSpPr>
        <p:spPr>
          <a:xfrm rot="-5400000">
            <a:off x="5674775" y="1373600"/>
            <a:ext cx="3801900" cy="3154500"/>
          </a:xfrm>
          <a:prstGeom prst="round2SameRect">
            <a:avLst>
              <a:gd fmla="val 9723" name="adj1"/>
              <a:gd fmla="val 0" name="adj2"/>
            </a:avLst>
          </a:prstGeom>
          <a:noFill/>
          <a:ln>
            <a:noFill/>
          </a:ln>
        </p:spPr>
      </p:sp>
      <p:sp>
        <p:nvSpPr>
          <p:cNvPr id="253" name="Google Shape;253;p29"/>
          <p:cNvSpPr/>
          <p:nvPr/>
        </p:nvSpPr>
        <p:spPr>
          <a:xfrm flipH="1" rot="5400000">
            <a:off x="530025" y="-529625"/>
            <a:ext cx="4849800" cy="5909400"/>
          </a:xfrm>
          <a:prstGeom prst="round2SameRect">
            <a:avLst>
              <a:gd fmla="val 6704" name="adj1"/>
              <a:gd fmla="val 0" name="adj2"/>
            </a:avLst>
          </a:prstGeom>
          <a:solidFill>
            <a:schemeClr val="lt1"/>
          </a:solidFill>
          <a:ln>
            <a:noFill/>
          </a:ln>
          <a:effectLst>
            <a:outerShdw blurRad="171450" rotWithShape="0" algn="bl" dir="2580000" dist="114300">
              <a:schemeClr val="dk1">
                <a:alpha val="98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anrope Light"/>
              <a:ea typeface="Manrope Light"/>
              <a:cs typeface="Manrope Light"/>
              <a:sym typeface="Manrope Light"/>
            </a:endParaRPr>
          </a:p>
        </p:txBody>
      </p:sp>
      <p:sp>
        <p:nvSpPr>
          <p:cNvPr id="254" name="Google Shape;254;p29"/>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55" name="Google Shape;255;p29"/>
          <p:cNvSpPr txBox="1"/>
          <p:nvPr>
            <p:ph type="title"/>
          </p:nvPr>
        </p:nvSpPr>
        <p:spPr>
          <a:xfrm>
            <a:off x="283475" y="639725"/>
            <a:ext cx="4288500" cy="572100"/>
          </a:xfrm>
          <a:prstGeom prst="rect">
            <a:avLst/>
          </a:prstGeom>
        </p:spPr>
        <p:txBody>
          <a:bodyPr anchorCtr="0" anchor="t" bIns="0" lIns="0" spcFirstLastPara="1" rIns="0" wrap="square" tIns="0">
            <a:spAutoFit/>
          </a:bodyPr>
          <a:lstStyle>
            <a:lvl1pPr lvl="0">
              <a:spcBef>
                <a:spcPts val="0"/>
              </a:spcBef>
              <a:spcAft>
                <a:spcPts val="0"/>
              </a:spcAft>
              <a:buSzPts val="2400"/>
              <a:buNone/>
              <a:defRPr sz="24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56" name="Google Shape;256;p29"/>
          <p:cNvSpPr txBox="1"/>
          <p:nvPr>
            <p:ph idx="3" type="body"/>
          </p:nvPr>
        </p:nvSpPr>
        <p:spPr>
          <a:xfrm>
            <a:off x="283475" y="1894950"/>
            <a:ext cx="2862000" cy="2341200"/>
          </a:xfrm>
          <a:prstGeom prst="rect">
            <a:avLst/>
          </a:prstGeom>
        </p:spPr>
        <p:txBody>
          <a:bodyPr anchorCtr="0" anchor="t" bIns="0" lIns="0" spcFirstLastPara="1" rIns="0" wrap="square" tIns="0">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57" name="Google Shape;257;p29"/>
          <p:cNvSpPr txBox="1"/>
          <p:nvPr>
            <p:ph idx="4" type="title"/>
          </p:nvPr>
        </p:nvSpPr>
        <p:spPr>
          <a:xfrm>
            <a:off x="6228700" y="1043650"/>
            <a:ext cx="2523600" cy="1143000"/>
          </a:xfrm>
          <a:prstGeom prst="rect">
            <a:avLst/>
          </a:prstGeom>
        </p:spPr>
        <p:txBody>
          <a:bodyPr anchorCtr="0" anchor="t" bIns="0" lIns="0" spcFirstLastPara="1" rIns="0" wrap="square" tIns="0">
            <a:spAutoFit/>
          </a:bodyPr>
          <a:lstStyle>
            <a:lvl1pPr lvl="0">
              <a:spcBef>
                <a:spcPts val="0"/>
              </a:spcBef>
              <a:spcAft>
                <a:spcPts val="0"/>
              </a:spcAft>
              <a:buSzPts val="7200"/>
              <a:buFont typeface="Manrope Light"/>
              <a:buNone/>
              <a:defRPr sz="7200">
                <a:latin typeface="Manrope Light"/>
                <a:ea typeface="Manrope Light"/>
                <a:cs typeface="Manrope Light"/>
                <a:sym typeface="Manrope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ird point">
  <p:cSld name="CUSTOM_7_1_1">
    <p:spTree>
      <p:nvGrpSpPr>
        <p:cNvPr id="258" name="Shape 258"/>
        <p:cNvGrpSpPr/>
        <p:nvPr/>
      </p:nvGrpSpPr>
      <p:grpSpPr>
        <a:xfrm>
          <a:off x="0" y="0"/>
          <a:ext cx="0" cy="0"/>
          <a:chOff x="0" y="0"/>
          <a:chExt cx="0" cy="0"/>
        </a:xfrm>
      </p:grpSpPr>
      <p:sp>
        <p:nvSpPr>
          <p:cNvPr id="259" name="Google Shape;259;p30"/>
          <p:cNvSpPr/>
          <p:nvPr>
            <p:ph idx="2" type="pic"/>
          </p:nvPr>
        </p:nvSpPr>
        <p:spPr>
          <a:xfrm rot="-5400000">
            <a:off x="6262325" y="1964700"/>
            <a:ext cx="2621100" cy="3148800"/>
          </a:xfrm>
          <a:prstGeom prst="round2SameRect">
            <a:avLst>
              <a:gd fmla="val 10388" name="adj1"/>
              <a:gd fmla="val 0" name="adj2"/>
            </a:avLst>
          </a:prstGeom>
          <a:noFill/>
          <a:ln>
            <a:noFill/>
          </a:ln>
        </p:spPr>
      </p:sp>
      <p:sp>
        <p:nvSpPr>
          <p:cNvPr id="260" name="Google Shape;260;p30"/>
          <p:cNvSpPr/>
          <p:nvPr/>
        </p:nvSpPr>
        <p:spPr>
          <a:xfrm flipH="1" rot="5400000">
            <a:off x="530025" y="-529625"/>
            <a:ext cx="4849800" cy="5909400"/>
          </a:xfrm>
          <a:prstGeom prst="round2SameRect">
            <a:avLst>
              <a:gd fmla="val 6704" name="adj1"/>
              <a:gd fmla="val 0" name="adj2"/>
            </a:avLst>
          </a:prstGeom>
          <a:solidFill>
            <a:schemeClr val="lt1"/>
          </a:solidFill>
          <a:ln>
            <a:noFill/>
          </a:ln>
          <a:effectLst>
            <a:outerShdw blurRad="171450" rotWithShape="0" algn="bl" dir="2580000" dist="114300">
              <a:schemeClr val="dk1">
                <a:alpha val="98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anrope Light"/>
              <a:ea typeface="Manrope Light"/>
              <a:cs typeface="Manrope Light"/>
              <a:sym typeface="Manrope Light"/>
            </a:endParaRPr>
          </a:p>
        </p:txBody>
      </p:sp>
      <p:sp>
        <p:nvSpPr>
          <p:cNvPr id="261" name="Google Shape;261;p30"/>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62" name="Google Shape;262;p30"/>
          <p:cNvSpPr txBox="1"/>
          <p:nvPr>
            <p:ph type="title"/>
          </p:nvPr>
        </p:nvSpPr>
        <p:spPr>
          <a:xfrm>
            <a:off x="283475" y="639725"/>
            <a:ext cx="4288500" cy="572100"/>
          </a:xfrm>
          <a:prstGeom prst="rect">
            <a:avLst/>
          </a:prstGeom>
        </p:spPr>
        <p:txBody>
          <a:bodyPr anchorCtr="0" anchor="t" bIns="0" lIns="0" spcFirstLastPara="1" rIns="0" wrap="square" tIns="0">
            <a:spAutoFit/>
          </a:bodyPr>
          <a:lstStyle>
            <a:lvl1pPr lvl="0">
              <a:spcBef>
                <a:spcPts val="0"/>
              </a:spcBef>
              <a:spcAft>
                <a:spcPts val="0"/>
              </a:spcAft>
              <a:buSzPts val="2400"/>
              <a:buNone/>
              <a:defRPr sz="24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63" name="Google Shape;263;p30"/>
          <p:cNvSpPr txBox="1"/>
          <p:nvPr>
            <p:ph idx="3" type="title"/>
          </p:nvPr>
        </p:nvSpPr>
        <p:spPr>
          <a:xfrm>
            <a:off x="6227075" y="2219283"/>
            <a:ext cx="2523600" cy="1143000"/>
          </a:xfrm>
          <a:prstGeom prst="rect">
            <a:avLst/>
          </a:prstGeom>
        </p:spPr>
        <p:txBody>
          <a:bodyPr anchorCtr="0" anchor="t" bIns="0" lIns="0" spcFirstLastPara="1" rIns="0" wrap="square" tIns="0">
            <a:spAutoFit/>
          </a:bodyPr>
          <a:lstStyle>
            <a:lvl1pPr lvl="0">
              <a:spcBef>
                <a:spcPts val="0"/>
              </a:spcBef>
              <a:spcAft>
                <a:spcPts val="0"/>
              </a:spcAft>
              <a:buSzPts val="7200"/>
              <a:buFont typeface="Manrope Light"/>
              <a:buNone/>
              <a:defRPr sz="7200">
                <a:latin typeface="Manrope Light"/>
                <a:ea typeface="Manrope Light"/>
                <a:cs typeface="Manrope Light"/>
                <a:sym typeface="Manrope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64" name="Google Shape;264;p30"/>
          <p:cNvSpPr txBox="1"/>
          <p:nvPr>
            <p:ph idx="4" type="body"/>
          </p:nvPr>
        </p:nvSpPr>
        <p:spPr>
          <a:xfrm>
            <a:off x="283475" y="1894950"/>
            <a:ext cx="2862000" cy="2341200"/>
          </a:xfrm>
          <a:prstGeom prst="rect">
            <a:avLst/>
          </a:prstGeom>
        </p:spPr>
        <p:txBody>
          <a:bodyPr anchorCtr="0" anchor="t" bIns="0" lIns="0" spcFirstLastPara="1" rIns="0" wrap="square" tIns="0">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th point">
  <p:cSld name="CUSTOM_7_1_1_1">
    <p:spTree>
      <p:nvGrpSpPr>
        <p:cNvPr id="265" name="Shape 265"/>
        <p:cNvGrpSpPr/>
        <p:nvPr/>
      </p:nvGrpSpPr>
      <p:grpSpPr>
        <a:xfrm>
          <a:off x="0" y="0"/>
          <a:ext cx="0" cy="0"/>
          <a:chOff x="0" y="0"/>
          <a:chExt cx="0" cy="0"/>
        </a:xfrm>
      </p:grpSpPr>
      <p:sp>
        <p:nvSpPr>
          <p:cNvPr id="266" name="Google Shape;266;p31"/>
          <p:cNvSpPr/>
          <p:nvPr>
            <p:ph idx="2" type="pic"/>
          </p:nvPr>
        </p:nvSpPr>
        <p:spPr>
          <a:xfrm rot="-5400000">
            <a:off x="6550925" y="2253300"/>
            <a:ext cx="2043900" cy="3148800"/>
          </a:xfrm>
          <a:prstGeom prst="round2SameRect">
            <a:avLst>
              <a:gd fmla="val 16857" name="adj1"/>
              <a:gd fmla="val 0" name="adj2"/>
            </a:avLst>
          </a:prstGeom>
          <a:noFill/>
          <a:ln>
            <a:noFill/>
          </a:ln>
        </p:spPr>
      </p:sp>
      <p:sp>
        <p:nvSpPr>
          <p:cNvPr id="267" name="Google Shape;267;p31"/>
          <p:cNvSpPr/>
          <p:nvPr/>
        </p:nvSpPr>
        <p:spPr>
          <a:xfrm flipH="1" rot="5400000">
            <a:off x="530025" y="-529625"/>
            <a:ext cx="4849800" cy="5909400"/>
          </a:xfrm>
          <a:prstGeom prst="round2SameRect">
            <a:avLst>
              <a:gd fmla="val 6704" name="adj1"/>
              <a:gd fmla="val 0" name="adj2"/>
            </a:avLst>
          </a:prstGeom>
          <a:solidFill>
            <a:schemeClr val="lt1"/>
          </a:solidFill>
          <a:ln>
            <a:noFill/>
          </a:ln>
          <a:effectLst>
            <a:outerShdw blurRad="171450" rotWithShape="0" algn="bl" dir="2580000" dist="114300">
              <a:schemeClr val="dk1">
                <a:alpha val="98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anrope Light"/>
              <a:ea typeface="Manrope Light"/>
              <a:cs typeface="Manrope Light"/>
              <a:sym typeface="Manrope Light"/>
            </a:endParaRPr>
          </a:p>
        </p:txBody>
      </p:sp>
      <p:sp>
        <p:nvSpPr>
          <p:cNvPr id="268" name="Google Shape;268;p31"/>
          <p:cNvSpPr txBox="1"/>
          <p:nvPr>
            <p:ph idx="1" type="subTitle"/>
          </p:nvPr>
        </p:nvSpPr>
        <p:spPr>
          <a:xfrm>
            <a:off x="283475" y="283475"/>
            <a:ext cx="1231200" cy="296100"/>
          </a:xfrm>
          <a:prstGeom prst="rect">
            <a:avLst/>
          </a:prstGeom>
        </p:spPr>
        <p:txBody>
          <a:bodyPr anchorCtr="0" anchor="t" bIns="0" lIns="0" spcFirstLastPara="1" rIns="0" wrap="square" tIns="0">
            <a:normAutofit/>
          </a:bodyPr>
          <a:lstStyle>
            <a:lvl1pPr lvl="0">
              <a:lnSpc>
                <a:spcPct val="115000"/>
              </a:lnSpc>
              <a:spcBef>
                <a:spcPts val="0"/>
              </a:spcBef>
              <a:spcAft>
                <a:spcPts val="0"/>
              </a:spcAft>
              <a:buSzPts val="800"/>
              <a:buFont typeface="Manrope Light"/>
              <a:buNone/>
              <a:defRPr sz="800">
                <a:latin typeface="Manrope Light"/>
                <a:ea typeface="Manrope Light"/>
                <a:cs typeface="Manrope Light"/>
                <a:sym typeface="Manrope Light"/>
              </a:defRPr>
            </a:lvl1pPr>
            <a:lvl2pPr lvl="1">
              <a:lnSpc>
                <a:spcPct val="115000"/>
              </a:lnSpc>
              <a:spcBef>
                <a:spcPts val="0"/>
              </a:spcBef>
              <a:spcAft>
                <a:spcPts val="0"/>
              </a:spcAft>
              <a:buSzPts val="800"/>
              <a:buFont typeface="Manrope Light"/>
              <a:buNone/>
              <a:defRPr sz="800">
                <a:latin typeface="Manrope Light"/>
                <a:ea typeface="Manrope Light"/>
                <a:cs typeface="Manrope Light"/>
                <a:sym typeface="Manrope Light"/>
              </a:defRPr>
            </a:lvl2pPr>
            <a:lvl3pPr lvl="2">
              <a:lnSpc>
                <a:spcPct val="115000"/>
              </a:lnSpc>
              <a:spcBef>
                <a:spcPts val="0"/>
              </a:spcBef>
              <a:spcAft>
                <a:spcPts val="0"/>
              </a:spcAft>
              <a:buSzPts val="800"/>
              <a:buFont typeface="Manrope Light"/>
              <a:buNone/>
              <a:defRPr sz="800">
                <a:latin typeface="Manrope Light"/>
                <a:ea typeface="Manrope Light"/>
                <a:cs typeface="Manrope Light"/>
                <a:sym typeface="Manrope Light"/>
              </a:defRPr>
            </a:lvl3pPr>
            <a:lvl4pPr lvl="3">
              <a:lnSpc>
                <a:spcPct val="115000"/>
              </a:lnSpc>
              <a:spcBef>
                <a:spcPts val="0"/>
              </a:spcBef>
              <a:spcAft>
                <a:spcPts val="0"/>
              </a:spcAft>
              <a:buSzPts val="800"/>
              <a:buFont typeface="Manrope Light"/>
              <a:buNone/>
              <a:defRPr sz="800">
                <a:latin typeface="Manrope Light"/>
                <a:ea typeface="Manrope Light"/>
                <a:cs typeface="Manrope Light"/>
                <a:sym typeface="Manrope Light"/>
              </a:defRPr>
            </a:lvl4pPr>
            <a:lvl5pPr lvl="4">
              <a:lnSpc>
                <a:spcPct val="115000"/>
              </a:lnSpc>
              <a:spcBef>
                <a:spcPts val="0"/>
              </a:spcBef>
              <a:spcAft>
                <a:spcPts val="0"/>
              </a:spcAft>
              <a:buSzPts val="800"/>
              <a:buFont typeface="Manrope Light"/>
              <a:buNone/>
              <a:defRPr sz="800">
                <a:latin typeface="Manrope Light"/>
                <a:ea typeface="Manrope Light"/>
                <a:cs typeface="Manrope Light"/>
                <a:sym typeface="Manrope Light"/>
              </a:defRPr>
            </a:lvl5pPr>
            <a:lvl6pPr lvl="5">
              <a:lnSpc>
                <a:spcPct val="115000"/>
              </a:lnSpc>
              <a:spcBef>
                <a:spcPts val="0"/>
              </a:spcBef>
              <a:spcAft>
                <a:spcPts val="0"/>
              </a:spcAft>
              <a:buSzPts val="800"/>
              <a:buFont typeface="Manrope Light"/>
              <a:buNone/>
              <a:defRPr sz="800">
                <a:latin typeface="Manrope Light"/>
                <a:ea typeface="Manrope Light"/>
                <a:cs typeface="Manrope Light"/>
                <a:sym typeface="Manrope Light"/>
              </a:defRPr>
            </a:lvl6pPr>
            <a:lvl7pPr lvl="6">
              <a:lnSpc>
                <a:spcPct val="115000"/>
              </a:lnSpc>
              <a:spcBef>
                <a:spcPts val="0"/>
              </a:spcBef>
              <a:spcAft>
                <a:spcPts val="0"/>
              </a:spcAft>
              <a:buSzPts val="800"/>
              <a:buFont typeface="Manrope Light"/>
              <a:buNone/>
              <a:defRPr sz="800">
                <a:latin typeface="Manrope Light"/>
                <a:ea typeface="Manrope Light"/>
                <a:cs typeface="Manrope Light"/>
                <a:sym typeface="Manrope Light"/>
              </a:defRPr>
            </a:lvl7pPr>
            <a:lvl8pPr lvl="7">
              <a:lnSpc>
                <a:spcPct val="115000"/>
              </a:lnSpc>
              <a:spcBef>
                <a:spcPts val="0"/>
              </a:spcBef>
              <a:spcAft>
                <a:spcPts val="0"/>
              </a:spcAft>
              <a:buSzPts val="800"/>
              <a:buFont typeface="Manrope Light"/>
              <a:buNone/>
              <a:defRPr sz="800">
                <a:latin typeface="Manrope Light"/>
                <a:ea typeface="Manrope Light"/>
                <a:cs typeface="Manrope Light"/>
                <a:sym typeface="Manrope Light"/>
              </a:defRPr>
            </a:lvl8pPr>
            <a:lvl9pPr lvl="8">
              <a:lnSpc>
                <a:spcPct val="115000"/>
              </a:lnSpc>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69" name="Google Shape;269;p31"/>
          <p:cNvSpPr txBox="1"/>
          <p:nvPr>
            <p:ph type="title"/>
          </p:nvPr>
        </p:nvSpPr>
        <p:spPr>
          <a:xfrm>
            <a:off x="283475" y="639725"/>
            <a:ext cx="4288500" cy="572100"/>
          </a:xfrm>
          <a:prstGeom prst="rect">
            <a:avLst/>
          </a:prstGeom>
        </p:spPr>
        <p:txBody>
          <a:bodyPr anchorCtr="0" anchor="t" bIns="0" lIns="0" spcFirstLastPara="1" rIns="0" wrap="square" tIns="0">
            <a:spAutoFit/>
          </a:bodyPr>
          <a:lstStyle>
            <a:lvl1pPr lvl="0">
              <a:spcBef>
                <a:spcPts val="0"/>
              </a:spcBef>
              <a:spcAft>
                <a:spcPts val="0"/>
              </a:spcAft>
              <a:buSzPts val="2400"/>
              <a:buNone/>
              <a:defRPr sz="24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70" name="Google Shape;270;p31"/>
          <p:cNvSpPr txBox="1"/>
          <p:nvPr>
            <p:ph idx="3" type="title"/>
          </p:nvPr>
        </p:nvSpPr>
        <p:spPr>
          <a:xfrm>
            <a:off x="6227075" y="2803933"/>
            <a:ext cx="2523600" cy="1143000"/>
          </a:xfrm>
          <a:prstGeom prst="rect">
            <a:avLst/>
          </a:prstGeom>
        </p:spPr>
        <p:txBody>
          <a:bodyPr anchorCtr="0" anchor="t" bIns="0" lIns="0" spcFirstLastPara="1" rIns="0" wrap="square" tIns="0">
            <a:spAutoFit/>
          </a:bodyPr>
          <a:lstStyle>
            <a:lvl1pPr lvl="0">
              <a:spcBef>
                <a:spcPts val="0"/>
              </a:spcBef>
              <a:spcAft>
                <a:spcPts val="0"/>
              </a:spcAft>
              <a:buSzPts val="7200"/>
              <a:buFont typeface="Manrope Light"/>
              <a:buNone/>
              <a:defRPr sz="7200">
                <a:latin typeface="Manrope Light"/>
                <a:ea typeface="Manrope Light"/>
                <a:cs typeface="Manrope Light"/>
                <a:sym typeface="Manrope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71" name="Google Shape;271;p31"/>
          <p:cNvSpPr txBox="1"/>
          <p:nvPr>
            <p:ph idx="4" type="body"/>
          </p:nvPr>
        </p:nvSpPr>
        <p:spPr>
          <a:xfrm>
            <a:off x="283475" y="1894950"/>
            <a:ext cx="2862000" cy="2341200"/>
          </a:xfrm>
          <a:prstGeom prst="rect">
            <a:avLst/>
          </a:prstGeom>
        </p:spPr>
        <p:txBody>
          <a:bodyPr anchorCtr="0" anchor="t" bIns="0" lIns="0" spcFirstLastPara="1" rIns="0" wrap="square" tIns="0">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ALT 1">
  <p:cSld name="BLANK_1_1_1_1_1_1_1_1_1_1_1_1_1_1">
    <p:spTree>
      <p:nvGrpSpPr>
        <p:cNvPr id="272" name="Shape 272"/>
        <p:cNvGrpSpPr/>
        <p:nvPr/>
      </p:nvGrpSpPr>
      <p:grpSpPr>
        <a:xfrm>
          <a:off x="0" y="0"/>
          <a:ext cx="0" cy="0"/>
          <a:chOff x="0" y="0"/>
          <a:chExt cx="0" cy="0"/>
        </a:xfrm>
      </p:grpSpPr>
      <p:sp>
        <p:nvSpPr>
          <p:cNvPr id="273" name="Google Shape;273;p32"/>
          <p:cNvSpPr txBox="1"/>
          <p:nvPr>
            <p:ph idx="1" type="subTitle"/>
          </p:nvPr>
        </p:nvSpPr>
        <p:spPr>
          <a:xfrm>
            <a:off x="3723650" y="2030100"/>
            <a:ext cx="2404500" cy="197400"/>
          </a:xfrm>
          <a:prstGeom prst="rect">
            <a:avLst/>
          </a:prstGeom>
        </p:spPr>
        <p:txBody>
          <a:bodyPr anchorCtr="0" anchor="t" bIns="0" lIns="0" spcFirstLastPara="1" rIns="0" wrap="square" tIns="0">
            <a:normAutofit/>
          </a:bodyPr>
          <a:lstStyle>
            <a:lvl1pPr lvl="0">
              <a:lnSpc>
                <a:spcPct val="90000"/>
              </a:lnSpc>
              <a:spcBef>
                <a:spcPts val="0"/>
              </a:spcBef>
              <a:spcAft>
                <a:spcPts val="0"/>
              </a:spcAft>
              <a:buSzPts val="1200"/>
              <a:buFont typeface="Manrope Light"/>
              <a:buNone/>
              <a:defRPr sz="1200">
                <a:latin typeface="Manrope Light"/>
                <a:ea typeface="Manrope Light"/>
                <a:cs typeface="Manrope Light"/>
                <a:sym typeface="Manrope Light"/>
              </a:defRPr>
            </a:lvl1pPr>
            <a:lvl2pPr lvl="1">
              <a:spcBef>
                <a:spcPts val="0"/>
              </a:spcBef>
              <a:spcAft>
                <a:spcPts val="0"/>
              </a:spcAft>
              <a:buSzPts val="1200"/>
              <a:buFont typeface="Manrope Light"/>
              <a:buNone/>
              <a:defRPr sz="1200">
                <a:latin typeface="Manrope Light"/>
                <a:ea typeface="Manrope Light"/>
                <a:cs typeface="Manrope Light"/>
                <a:sym typeface="Manrope Light"/>
              </a:defRPr>
            </a:lvl2pPr>
            <a:lvl3pPr lvl="2">
              <a:spcBef>
                <a:spcPts val="0"/>
              </a:spcBef>
              <a:spcAft>
                <a:spcPts val="0"/>
              </a:spcAft>
              <a:buSzPts val="1200"/>
              <a:buFont typeface="Manrope Light"/>
              <a:buNone/>
              <a:defRPr sz="1200">
                <a:latin typeface="Manrope Light"/>
                <a:ea typeface="Manrope Light"/>
                <a:cs typeface="Manrope Light"/>
                <a:sym typeface="Manrope Light"/>
              </a:defRPr>
            </a:lvl3pPr>
            <a:lvl4pPr lvl="3">
              <a:spcBef>
                <a:spcPts val="0"/>
              </a:spcBef>
              <a:spcAft>
                <a:spcPts val="0"/>
              </a:spcAft>
              <a:buSzPts val="1200"/>
              <a:buFont typeface="Manrope Light"/>
              <a:buNone/>
              <a:defRPr sz="1200">
                <a:latin typeface="Manrope Light"/>
                <a:ea typeface="Manrope Light"/>
                <a:cs typeface="Manrope Light"/>
                <a:sym typeface="Manrope Light"/>
              </a:defRPr>
            </a:lvl4pPr>
            <a:lvl5pPr lvl="4">
              <a:spcBef>
                <a:spcPts val="0"/>
              </a:spcBef>
              <a:spcAft>
                <a:spcPts val="0"/>
              </a:spcAft>
              <a:buSzPts val="1200"/>
              <a:buFont typeface="Manrope Light"/>
              <a:buNone/>
              <a:defRPr sz="1200">
                <a:latin typeface="Manrope Light"/>
                <a:ea typeface="Manrope Light"/>
                <a:cs typeface="Manrope Light"/>
                <a:sym typeface="Manrope Light"/>
              </a:defRPr>
            </a:lvl5pPr>
            <a:lvl6pPr lvl="5">
              <a:spcBef>
                <a:spcPts val="0"/>
              </a:spcBef>
              <a:spcAft>
                <a:spcPts val="0"/>
              </a:spcAft>
              <a:buSzPts val="1200"/>
              <a:buFont typeface="Manrope Light"/>
              <a:buNone/>
              <a:defRPr sz="1200">
                <a:latin typeface="Manrope Light"/>
                <a:ea typeface="Manrope Light"/>
                <a:cs typeface="Manrope Light"/>
                <a:sym typeface="Manrope Light"/>
              </a:defRPr>
            </a:lvl6pPr>
            <a:lvl7pPr lvl="6">
              <a:spcBef>
                <a:spcPts val="0"/>
              </a:spcBef>
              <a:spcAft>
                <a:spcPts val="0"/>
              </a:spcAft>
              <a:buSzPts val="1200"/>
              <a:buFont typeface="Manrope Light"/>
              <a:buNone/>
              <a:defRPr sz="1200">
                <a:latin typeface="Manrope Light"/>
                <a:ea typeface="Manrope Light"/>
                <a:cs typeface="Manrope Light"/>
                <a:sym typeface="Manrope Light"/>
              </a:defRPr>
            </a:lvl7pPr>
            <a:lvl8pPr lvl="7">
              <a:spcBef>
                <a:spcPts val="0"/>
              </a:spcBef>
              <a:spcAft>
                <a:spcPts val="0"/>
              </a:spcAft>
              <a:buSzPts val="1200"/>
              <a:buFont typeface="Manrope Light"/>
              <a:buNone/>
              <a:defRPr sz="1200">
                <a:latin typeface="Manrope Light"/>
                <a:ea typeface="Manrope Light"/>
                <a:cs typeface="Manrope Light"/>
                <a:sym typeface="Manrope Light"/>
              </a:defRPr>
            </a:lvl8pPr>
            <a:lvl9pPr lvl="8">
              <a:spcBef>
                <a:spcPts val="0"/>
              </a:spcBef>
              <a:spcAft>
                <a:spcPts val="0"/>
              </a:spcAft>
              <a:buSzPts val="1200"/>
              <a:buFont typeface="Manrope Light"/>
              <a:buNone/>
              <a:defRPr sz="1200">
                <a:latin typeface="Manrope Light"/>
                <a:ea typeface="Manrope Light"/>
                <a:cs typeface="Manrope Light"/>
                <a:sym typeface="Manrope Light"/>
              </a:defRPr>
            </a:lvl9pPr>
          </a:lstStyle>
          <a:p/>
        </p:txBody>
      </p:sp>
      <p:sp>
        <p:nvSpPr>
          <p:cNvPr id="274" name="Google Shape;274;p32"/>
          <p:cNvSpPr txBox="1"/>
          <p:nvPr>
            <p:ph idx="2" type="subTitle"/>
          </p:nvPr>
        </p:nvSpPr>
        <p:spPr>
          <a:xfrm>
            <a:off x="6383575" y="2030100"/>
            <a:ext cx="2531700" cy="1974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1200"/>
              <a:buFont typeface="Manrope Light"/>
              <a:buNone/>
              <a:defRPr sz="1200">
                <a:latin typeface="Manrope Light"/>
                <a:ea typeface="Manrope Light"/>
                <a:cs typeface="Manrope Light"/>
                <a:sym typeface="Manrope Light"/>
              </a:defRPr>
            </a:lvl1pPr>
            <a:lvl2pPr lvl="1">
              <a:spcBef>
                <a:spcPts val="0"/>
              </a:spcBef>
              <a:spcAft>
                <a:spcPts val="0"/>
              </a:spcAft>
              <a:buSzPts val="1200"/>
              <a:buFont typeface="Manrope Light"/>
              <a:buNone/>
              <a:defRPr sz="1200">
                <a:latin typeface="Manrope Light"/>
                <a:ea typeface="Manrope Light"/>
                <a:cs typeface="Manrope Light"/>
                <a:sym typeface="Manrope Light"/>
              </a:defRPr>
            </a:lvl2pPr>
            <a:lvl3pPr lvl="2">
              <a:spcBef>
                <a:spcPts val="0"/>
              </a:spcBef>
              <a:spcAft>
                <a:spcPts val="0"/>
              </a:spcAft>
              <a:buSzPts val="1200"/>
              <a:buFont typeface="Manrope Light"/>
              <a:buNone/>
              <a:defRPr sz="1200">
                <a:latin typeface="Manrope Light"/>
                <a:ea typeface="Manrope Light"/>
                <a:cs typeface="Manrope Light"/>
                <a:sym typeface="Manrope Light"/>
              </a:defRPr>
            </a:lvl3pPr>
            <a:lvl4pPr lvl="3">
              <a:spcBef>
                <a:spcPts val="0"/>
              </a:spcBef>
              <a:spcAft>
                <a:spcPts val="0"/>
              </a:spcAft>
              <a:buSzPts val="1200"/>
              <a:buFont typeface="Manrope Light"/>
              <a:buNone/>
              <a:defRPr sz="1200">
                <a:latin typeface="Manrope Light"/>
                <a:ea typeface="Manrope Light"/>
                <a:cs typeface="Manrope Light"/>
                <a:sym typeface="Manrope Light"/>
              </a:defRPr>
            </a:lvl4pPr>
            <a:lvl5pPr lvl="4">
              <a:spcBef>
                <a:spcPts val="0"/>
              </a:spcBef>
              <a:spcAft>
                <a:spcPts val="0"/>
              </a:spcAft>
              <a:buSzPts val="1200"/>
              <a:buFont typeface="Manrope Light"/>
              <a:buNone/>
              <a:defRPr sz="1200">
                <a:latin typeface="Manrope Light"/>
                <a:ea typeface="Manrope Light"/>
                <a:cs typeface="Manrope Light"/>
                <a:sym typeface="Manrope Light"/>
              </a:defRPr>
            </a:lvl5pPr>
            <a:lvl6pPr lvl="5">
              <a:spcBef>
                <a:spcPts val="0"/>
              </a:spcBef>
              <a:spcAft>
                <a:spcPts val="0"/>
              </a:spcAft>
              <a:buSzPts val="1200"/>
              <a:buFont typeface="Manrope Light"/>
              <a:buNone/>
              <a:defRPr sz="1200">
                <a:latin typeface="Manrope Light"/>
                <a:ea typeface="Manrope Light"/>
                <a:cs typeface="Manrope Light"/>
                <a:sym typeface="Manrope Light"/>
              </a:defRPr>
            </a:lvl6pPr>
            <a:lvl7pPr lvl="6">
              <a:spcBef>
                <a:spcPts val="0"/>
              </a:spcBef>
              <a:spcAft>
                <a:spcPts val="0"/>
              </a:spcAft>
              <a:buSzPts val="1200"/>
              <a:buFont typeface="Manrope Light"/>
              <a:buNone/>
              <a:defRPr sz="1200">
                <a:latin typeface="Manrope Light"/>
                <a:ea typeface="Manrope Light"/>
                <a:cs typeface="Manrope Light"/>
                <a:sym typeface="Manrope Light"/>
              </a:defRPr>
            </a:lvl7pPr>
            <a:lvl8pPr lvl="7">
              <a:spcBef>
                <a:spcPts val="0"/>
              </a:spcBef>
              <a:spcAft>
                <a:spcPts val="0"/>
              </a:spcAft>
              <a:buSzPts val="1200"/>
              <a:buFont typeface="Manrope Light"/>
              <a:buNone/>
              <a:defRPr sz="1200">
                <a:latin typeface="Manrope Light"/>
                <a:ea typeface="Manrope Light"/>
                <a:cs typeface="Manrope Light"/>
                <a:sym typeface="Manrope Light"/>
              </a:defRPr>
            </a:lvl8pPr>
            <a:lvl9pPr lvl="8">
              <a:spcBef>
                <a:spcPts val="0"/>
              </a:spcBef>
              <a:spcAft>
                <a:spcPts val="0"/>
              </a:spcAft>
              <a:buSzPts val="1200"/>
              <a:buFont typeface="Manrope Light"/>
              <a:buNone/>
              <a:defRPr sz="1200">
                <a:latin typeface="Manrope Light"/>
                <a:ea typeface="Manrope Light"/>
                <a:cs typeface="Manrope Light"/>
                <a:sym typeface="Manrope Light"/>
              </a:defRPr>
            </a:lvl9pPr>
          </a:lstStyle>
          <a:p/>
        </p:txBody>
      </p:sp>
      <p:sp>
        <p:nvSpPr>
          <p:cNvPr id="275" name="Google Shape;275;p32"/>
          <p:cNvSpPr txBox="1"/>
          <p:nvPr>
            <p:ph idx="3" type="subTitle"/>
          </p:nvPr>
        </p:nvSpPr>
        <p:spPr>
          <a:xfrm>
            <a:off x="283475" y="283475"/>
            <a:ext cx="1231200" cy="296100"/>
          </a:xfrm>
          <a:prstGeom prst="rect">
            <a:avLst/>
          </a:prstGeom>
        </p:spPr>
        <p:txBody>
          <a:bodyPr anchorCtr="0" anchor="t" bIns="0" lIns="0" spcFirstLastPara="1" rIns="0" wrap="square" tIns="0">
            <a:noAutofit/>
          </a:bodyPr>
          <a:lstStyle>
            <a:lvl1pPr lvl="0">
              <a:spcBef>
                <a:spcPts val="0"/>
              </a:spcBef>
              <a:spcAft>
                <a:spcPts val="0"/>
              </a:spcAft>
              <a:buSzPts val="800"/>
              <a:buFont typeface="Manrope Light"/>
              <a:buNone/>
              <a:defRPr sz="800">
                <a:latin typeface="Manrope Light"/>
                <a:ea typeface="Manrope Light"/>
                <a:cs typeface="Manrope Light"/>
                <a:sym typeface="Manrope Light"/>
              </a:defRPr>
            </a:lvl1pPr>
            <a:lvl2pPr lvl="1">
              <a:spcBef>
                <a:spcPts val="0"/>
              </a:spcBef>
              <a:spcAft>
                <a:spcPts val="0"/>
              </a:spcAft>
              <a:buSzPts val="800"/>
              <a:buFont typeface="Manrope Light"/>
              <a:buNone/>
              <a:defRPr sz="800">
                <a:latin typeface="Manrope Light"/>
                <a:ea typeface="Manrope Light"/>
                <a:cs typeface="Manrope Light"/>
                <a:sym typeface="Manrope Light"/>
              </a:defRPr>
            </a:lvl2pPr>
            <a:lvl3pPr lvl="2">
              <a:spcBef>
                <a:spcPts val="0"/>
              </a:spcBef>
              <a:spcAft>
                <a:spcPts val="0"/>
              </a:spcAft>
              <a:buSzPts val="800"/>
              <a:buFont typeface="Manrope Light"/>
              <a:buNone/>
              <a:defRPr sz="800">
                <a:latin typeface="Manrope Light"/>
                <a:ea typeface="Manrope Light"/>
                <a:cs typeface="Manrope Light"/>
                <a:sym typeface="Manrope Light"/>
              </a:defRPr>
            </a:lvl3pPr>
            <a:lvl4pPr lvl="3">
              <a:spcBef>
                <a:spcPts val="0"/>
              </a:spcBef>
              <a:spcAft>
                <a:spcPts val="0"/>
              </a:spcAft>
              <a:buSzPts val="800"/>
              <a:buFont typeface="Manrope Light"/>
              <a:buNone/>
              <a:defRPr sz="800">
                <a:latin typeface="Manrope Light"/>
                <a:ea typeface="Manrope Light"/>
                <a:cs typeface="Manrope Light"/>
                <a:sym typeface="Manrope Light"/>
              </a:defRPr>
            </a:lvl4pPr>
            <a:lvl5pPr lvl="4">
              <a:spcBef>
                <a:spcPts val="0"/>
              </a:spcBef>
              <a:spcAft>
                <a:spcPts val="0"/>
              </a:spcAft>
              <a:buSzPts val="800"/>
              <a:buFont typeface="Manrope Light"/>
              <a:buNone/>
              <a:defRPr sz="800">
                <a:latin typeface="Manrope Light"/>
                <a:ea typeface="Manrope Light"/>
                <a:cs typeface="Manrope Light"/>
                <a:sym typeface="Manrope Light"/>
              </a:defRPr>
            </a:lvl5pPr>
            <a:lvl6pPr lvl="5">
              <a:spcBef>
                <a:spcPts val="0"/>
              </a:spcBef>
              <a:spcAft>
                <a:spcPts val="0"/>
              </a:spcAft>
              <a:buSzPts val="800"/>
              <a:buFont typeface="Manrope Light"/>
              <a:buNone/>
              <a:defRPr sz="800">
                <a:latin typeface="Manrope Light"/>
                <a:ea typeface="Manrope Light"/>
                <a:cs typeface="Manrope Light"/>
                <a:sym typeface="Manrope Light"/>
              </a:defRPr>
            </a:lvl6pPr>
            <a:lvl7pPr lvl="6">
              <a:spcBef>
                <a:spcPts val="0"/>
              </a:spcBef>
              <a:spcAft>
                <a:spcPts val="0"/>
              </a:spcAft>
              <a:buSzPts val="800"/>
              <a:buFont typeface="Manrope Light"/>
              <a:buNone/>
              <a:defRPr sz="800">
                <a:latin typeface="Manrope Light"/>
                <a:ea typeface="Manrope Light"/>
                <a:cs typeface="Manrope Light"/>
                <a:sym typeface="Manrope Light"/>
              </a:defRPr>
            </a:lvl7pPr>
            <a:lvl8pPr lvl="7">
              <a:spcBef>
                <a:spcPts val="0"/>
              </a:spcBef>
              <a:spcAft>
                <a:spcPts val="0"/>
              </a:spcAft>
              <a:buSzPts val="800"/>
              <a:buFont typeface="Manrope Light"/>
              <a:buNone/>
              <a:defRPr sz="800">
                <a:latin typeface="Manrope Light"/>
                <a:ea typeface="Manrope Light"/>
                <a:cs typeface="Manrope Light"/>
                <a:sym typeface="Manrope Light"/>
              </a:defRPr>
            </a:lvl8pPr>
            <a:lvl9pPr lvl="8">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76" name="Google Shape;276;p32"/>
          <p:cNvSpPr txBox="1"/>
          <p:nvPr>
            <p:ph type="title"/>
          </p:nvPr>
        </p:nvSpPr>
        <p:spPr>
          <a:xfrm>
            <a:off x="283475" y="639725"/>
            <a:ext cx="5634600" cy="5721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77" name="Google Shape;277;p32"/>
          <p:cNvSpPr txBox="1"/>
          <p:nvPr>
            <p:ph idx="4" type="body"/>
          </p:nvPr>
        </p:nvSpPr>
        <p:spPr>
          <a:xfrm>
            <a:off x="475500" y="2030100"/>
            <a:ext cx="2670000" cy="23367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Font typeface="Nunito"/>
              <a:buChar char="●"/>
              <a:defRPr sz="1000"/>
            </a:lvl1pPr>
            <a:lvl2pPr indent="-292100" lvl="1" marL="914400">
              <a:spcBef>
                <a:spcPts val="0"/>
              </a:spcBef>
              <a:spcAft>
                <a:spcPts val="0"/>
              </a:spcAft>
              <a:buSzPts val="1000"/>
              <a:buFont typeface="Nunito"/>
              <a:buChar char="○"/>
              <a:defRPr sz="1000"/>
            </a:lvl2pPr>
            <a:lvl3pPr indent="-292100" lvl="2" marL="1371600">
              <a:spcBef>
                <a:spcPts val="0"/>
              </a:spcBef>
              <a:spcAft>
                <a:spcPts val="0"/>
              </a:spcAft>
              <a:buSzPts val="1000"/>
              <a:buFont typeface="Nunito"/>
              <a:buChar char="■"/>
              <a:defRPr sz="1000"/>
            </a:lvl3pPr>
            <a:lvl4pPr indent="-292100" lvl="3" marL="1828800">
              <a:spcBef>
                <a:spcPts val="0"/>
              </a:spcBef>
              <a:spcAft>
                <a:spcPts val="0"/>
              </a:spcAft>
              <a:buSzPts val="1000"/>
              <a:buFont typeface="Nunito"/>
              <a:buChar char="●"/>
              <a:defRPr sz="1000"/>
            </a:lvl4pPr>
            <a:lvl5pPr indent="-292100" lvl="4" marL="2286000">
              <a:spcBef>
                <a:spcPts val="0"/>
              </a:spcBef>
              <a:spcAft>
                <a:spcPts val="0"/>
              </a:spcAft>
              <a:buSzPts val="1000"/>
              <a:buFont typeface="Nunito"/>
              <a:buChar char="○"/>
              <a:defRPr sz="1000"/>
            </a:lvl5pPr>
            <a:lvl6pPr indent="-292100" lvl="5" marL="2743200">
              <a:spcBef>
                <a:spcPts val="0"/>
              </a:spcBef>
              <a:spcAft>
                <a:spcPts val="0"/>
              </a:spcAft>
              <a:buSzPts val="1000"/>
              <a:buFont typeface="Nunito"/>
              <a:buChar char="■"/>
              <a:defRPr sz="1000"/>
            </a:lvl6pPr>
            <a:lvl7pPr indent="-292100" lvl="6" marL="3200400">
              <a:spcBef>
                <a:spcPts val="0"/>
              </a:spcBef>
              <a:spcAft>
                <a:spcPts val="0"/>
              </a:spcAft>
              <a:buSzPts val="1000"/>
              <a:buFont typeface="Nunito"/>
              <a:buChar char="●"/>
              <a:defRPr sz="1000"/>
            </a:lvl7pPr>
            <a:lvl8pPr indent="-292100" lvl="7" marL="3657600">
              <a:spcBef>
                <a:spcPts val="0"/>
              </a:spcBef>
              <a:spcAft>
                <a:spcPts val="0"/>
              </a:spcAft>
              <a:buSzPts val="1000"/>
              <a:buFont typeface="Nunito"/>
              <a:buChar char="○"/>
              <a:defRPr sz="1000"/>
            </a:lvl8pPr>
            <a:lvl9pPr indent="-292100" lvl="8" marL="4114800">
              <a:spcBef>
                <a:spcPts val="0"/>
              </a:spcBef>
              <a:spcAft>
                <a:spcPts val="0"/>
              </a:spcAft>
              <a:buSzPts val="1000"/>
              <a:buFont typeface="Nunito"/>
              <a:buChar char="■"/>
              <a:defRPr sz="1000"/>
            </a:lvl9pPr>
          </a:lstStyle>
          <a:p/>
        </p:txBody>
      </p:sp>
      <p:sp>
        <p:nvSpPr>
          <p:cNvPr id="278" name="Google Shape;278;p32"/>
          <p:cNvSpPr txBox="1"/>
          <p:nvPr>
            <p:ph idx="5" type="body"/>
          </p:nvPr>
        </p:nvSpPr>
        <p:spPr>
          <a:xfrm>
            <a:off x="3723650" y="2350475"/>
            <a:ext cx="2476800" cy="23367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Font typeface="Nunito"/>
              <a:buChar char="●"/>
              <a:defRPr sz="1000"/>
            </a:lvl1pPr>
            <a:lvl2pPr indent="-292100" lvl="1" marL="914400">
              <a:spcBef>
                <a:spcPts val="0"/>
              </a:spcBef>
              <a:spcAft>
                <a:spcPts val="0"/>
              </a:spcAft>
              <a:buSzPts val="1000"/>
              <a:buFont typeface="Nunito"/>
              <a:buChar char="○"/>
              <a:defRPr sz="1000"/>
            </a:lvl2pPr>
            <a:lvl3pPr indent="-292100" lvl="2" marL="1371600">
              <a:spcBef>
                <a:spcPts val="0"/>
              </a:spcBef>
              <a:spcAft>
                <a:spcPts val="0"/>
              </a:spcAft>
              <a:buSzPts val="1000"/>
              <a:buFont typeface="Nunito"/>
              <a:buChar char="■"/>
              <a:defRPr sz="1000"/>
            </a:lvl3pPr>
            <a:lvl4pPr indent="-292100" lvl="3" marL="1828800">
              <a:spcBef>
                <a:spcPts val="0"/>
              </a:spcBef>
              <a:spcAft>
                <a:spcPts val="0"/>
              </a:spcAft>
              <a:buSzPts val="1000"/>
              <a:buFont typeface="Nunito"/>
              <a:buChar char="●"/>
              <a:defRPr sz="1000"/>
            </a:lvl4pPr>
            <a:lvl5pPr indent="-292100" lvl="4" marL="2286000">
              <a:spcBef>
                <a:spcPts val="0"/>
              </a:spcBef>
              <a:spcAft>
                <a:spcPts val="0"/>
              </a:spcAft>
              <a:buSzPts val="1000"/>
              <a:buFont typeface="Nunito"/>
              <a:buChar char="○"/>
              <a:defRPr sz="1000"/>
            </a:lvl5pPr>
            <a:lvl6pPr indent="-292100" lvl="5" marL="2743200">
              <a:spcBef>
                <a:spcPts val="0"/>
              </a:spcBef>
              <a:spcAft>
                <a:spcPts val="0"/>
              </a:spcAft>
              <a:buSzPts val="1000"/>
              <a:buFont typeface="Nunito"/>
              <a:buChar char="■"/>
              <a:defRPr sz="1000"/>
            </a:lvl6pPr>
            <a:lvl7pPr indent="-292100" lvl="6" marL="3200400">
              <a:spcBef>
                <a:spcPts val="0"/>
              </a:spcBef>
              <a:spcAft>
                <a:spcPts val="0"/>
              </a:spcAft>
              <a:buSzPts val="1000"/>
              <a:buFont typeface="Nunito"/>
              <a:buChar char="●"/>
              <a:defRPr sz="1000"/>
            </a:lvl7pPr>
            <a:lvl8pPr indent="-292100" lvl="7" marL="3657600">
              <a:spcBef>
                <a:spcPts val="0"/>
              </a:spcBef>
              <a:spcAft>
                <a:spcPts val="0"/>
              </a:spcAft>
              <a:buSzPts val="1000"/>
              <a:buFont typeface="Nunito"/>
              <a:buChar char="○"/>
              <a:defRPr sz="1000"/>
            </a:lvl8pPr>
            <a:lvl9pPr indent="-292100" lvl="8" marL="4114800">
              <a:spcBef>
                <a:spcPts val="0"/>
              </a:spcBef>
              <a:spcAft>
                <a:spcPts val="0"/>
              </a:spcAft>
              <a:buSzPts val="1000"/>
              <a:buFont typeface="Nunito"/>
              <a:buChar char="■"/>
              <a:defRPr sz="1000"/>
            </a:lvl9pPr>
          </a:lstStyle>
          <a:p/>
        </p:txBody>
      </p:sp>
      <p:sp>
        <p:nvSpPr>
          <p:cNvPr id="279" name="Google Shape;279;p32"/>
          <p:cNvSpPr txBox="1"/>
          <p:nvPr>
            <p:ph idx="6" type="body"/>
          </p:nvPr>
        </p:nvSpPr>
        <p:spPr>
          <a:xfrm>
            <a:off x="6383575" y="2350475"/>
            <a:ext cx="2476800" cy="23367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Font typeface="Nunito"/>
              <a:buChar char="●"/>
              <a:defRPr sz="1000"/>
            </a:lvl1pPr>
            <a:lvl2pPr indent="-292100" lvl="1" marL="914400">
              <a:spcBef>
                <a:spcPts val="0"/>
              </a:spcBef>
              <a:spcAft>
                <a:spcPts val="0"/>
              </a:spcAft>
              <a:buSzPts val="1000"/>
              <a:buFont typeface="Nunito"/>
              <a:buChar char="○"/>
              <a:defRPr sz="1000"/>
            </a:lvl2pPr>
            <a:lvl3pPr indent="-292100" lvl="2" marL="1371600">
              <a:spcBef>
                <a:spcPts val="0"/>
              </a:spcBef>
              <a:spcAft>
                <a:spcPts val="0"/>
              </a:spcAft>
              <a:buSzPts val="1000"/>
              <a:buFont typeface="Nunito"/>
              <a:buChar char="■"/>
              <a:defRPr sz="1000"/>
            </a:lvl3pPr>
            <a:lvl4pPr indent="-292100" lvl="3" marL="1828800">
              <a:spcBef>
                <a:spcPts val="0"/>
              </a:spcBef>
              <a:spcAft>
                <a:spcPts val="0"/>
              </a:spcAft>
              <a:buSzPts val="1000"/>
              <a:buFont typeface="Nunito"/>
              <a:buChar char="●"/>
              <a:defRPr sz="1000"/>
            </a:lvl4pPr>
            <a:lvl5pPr indent="-292100" lvl="4" marL="2286000">
              <a:spcBef>
                <a:spcPts val="0"/>
              </a:spcBef>
              <a:spcAft>
                <a:spcPts val="0"/>
              </a:spcAft>
              <a:buSzPts val="1000"/>
              <a:buFont typeface="Nunito"/>
              <a:buChar char="○"/>
              <a:defRPr sz="1000"/>
            </a:lvl5pPr>
            <a:lvl6pPr indent="-292100" lvl="5" marL="2743200">
              <a:spcBef>
                <a:spcPts val="0"/>
              </a:spcBef>
              <a:spcAft>
                <a:spcPts val="0"/>
              </a:spcAft>
              <a:buSzPts val="1000"/>
              <a:buFont typeface="Nunito"/>
              <a:buChar char="■"/>
              <a:defRPr sz="1000"/>
            </a:lvl6pPr>
            <a:lvl7pPr indent="-292100" lvl="6" marL="3200400">
              <a:spcBef>
                <a:spcPts val="0"/>
              </a:spcBef>
              <a:spcAft>
                <a:spcPts val="0"/>
              </a:spcAft>
              <a:buSzPts val="1000"/>
              <a:buFont typeface="Nunito"/>
              <a:buChar char="●"/>
              <a:defRPr sz="1000"/>
            </a:lvl7pPr>
            <a:lvl8pPr indent="-292100" lvl="7" marL="3657600">
              <a:spcBef>
                <a:spcPts val="0"/>
              </a:spcBef>
              <a:spcAft>
                <a:spcPts val="0"/>
              </a:spcAft>
              <a:buSzPts val="1000"/>
              <a:buFont typeface="Nunito"/>
              <a:buChar char="○"/>
              <a:defRPr sz="1000"/>
            </a:lvl8pPr>
            <a:lvl9pPr indent="-292100" lvl="8" marL="4114800">
              <a:spcBef>
                <a:spcPts val="0"/>
              </a:spcBef>
              <a:spcAft>
                <a:spcPts val="0"/>
              </a:spcAft>
              <a:buSzPts val="1000"/>
              <a:buFont typeface="Nunito"/>
              <a:buChar char="■"/>
              <a:defRPr sz="1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w/ images">
  <p:cSld name="BLANK_1_1_1_1_1_1_1_1_1_1_1_1_1_1_3">
    <p:spTree>
      <p:nvGrpSpPr>
        <p:cNvPr id="280" name="Shape 280"/>
        <p:cNvGrpSpPr/>
        <p:nvPr/>
      </p:nvGrpSpPr>
      <p:grpSpPr>
        <a:xfrm>
          <a:off x="0" y="0"/>
          <a:ext cx="0" cy="0"/>
          <a:chOff x="0" y="0"/>
          <a:chExt cx="0" cy="0"/>
        </a:xfrm>
      </p:grpSpPr>
      <p:sp>
        <p:nvSpPr>
          <p:cNvPr id="281" name="Google Shape;281;p33"/>
          <p:cNvSpPr txBox="1"/>
          <p:nvPr>
            <p:ph idx="1" type="subTitle"/>
          </p:nvPr>
        </p:nvSpPr>
        <p:spPr>
          <a:xfrm>
            <a:off x="3723650" y="3965632"/>
            <a:ext cx="2404500" cy="197400"/>
          </a:xfrm>
          <a:prstGeom prst="rect">
            <a:avLst/>
          </a:prstGeom>
        </p:spPr>
        <p:txBody>
          <a:bodyPr anchorCtr="0" anchor="t" bIns="0" lIns="0" spcFirstLastPara="1" rIns="0" wrap="square" tIns="0">
            <a:normAutofit/>
          </a:bodyPr>
          <a:lstStyle>
            <a:lvl1pPr lvl="0">
              <a:lnSpc>
                <a:spcPct val="90000"/>
              </a:lnSpc>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Font typeface="Manrope"/>
              <a:buNone/>
              <a:defRPr sz="1200">
                <a:latin typeface="Manrope"/>
                <a:ea typeface="Manrope"/>
                <a:cs typeface="Manrope"/>
                <a:sym typeface="Manrope"/>
              </a:defRPr>
            </a:lvl2pPr>
            <a:lvl3pPr lvl="2">
              <a:spcBef>
                <a:spcPts val="0"/>
              </a:spcBef>
              <a:spcAft>
                <a:spcPts val="0"/>
              </a:spcAft>
              <a:buSzPts val="1200"/>
              <a:buFont typeface="Manrope"/>
              <a:buNone/>
              <a:defRPr sz="1200">
                <a:latin typeface="Manrope"/>
                <a:ea typeface="Manrope"/>
                <a:cs typeface="Manrope"/>
                <a:sym typeface="Manrope"/>
              </a:defRPr>
            </a:lvl3pPr>
            <a:lvl4pPr lvl="3">
              <a:spcBef>
                <a:spcPts val="0"/>
              </a:spcBef>
              <a:spcAft>
                <a:spcPts val="0"/>
              </a:spcAft>
              <a:buSzPts val="1200"/>
              <a:buFont typeface="Manrope"/>
              <a:buNone/>
              <a:defRPr sz="1200">
                <a:latin typeface="Manrope"/>
                <a:ea typeface="Manrope"/>
                <a:cs typeface="Manrope"/>
                <a:sym typeface="Manrope"/>
              </a:defRPr>
            </a:lvl4pPr>
            <a:lvl5pPr lvl="4">
              <a:spcBef>
                <a:spcPts val="0"/>
              </a:spcBef>
              <a:spcAft>
                <a:spcPts val="0"/>
              </a:spcAft>
              <a:buSzPts val="1200"/>
              <a:buFont typeface="Manrope"/>
              <a:buNone/>
              <a:defRPr sz="1200">
                <a:latin typeface="Manrope"/>
                <a:ea typeface="Manrope"/>
                <a:cs typeface="Manrope"/>
                <a:sym typeface="Manrope"/>
              </a:defRPr>
            </a:lvl5pPr>
            <a:lvl6pPr lvl="5">
              <a:spcBef>
                <a:spcPts val="0"/>
              </a:spcBef>
              <a:spcAft>
                <a:spcPts val="0"/>
              </a:spcAft>
              <a:buSzPts val="1200"/>
              <a:buFont typeface="Manrope"/>
              <a:buNone/>
              <a:defRPr sz="1200">
                <a:latin typeface="Manrope"/>
                <a:ea typeface="Manrope"/>
                <a:cs typeface="Manrope"/>
                <a:sym typeface="Manrope"/>
              </a:defRPr>
            </a:lvl6pPr>
            <a:lvl7pPr lvl="6">
              <a:spcBef>
                <a:spcPts val="0"/>
              </a:spcBef>
              <a:spcAft>
                <a:spcPts val="0"/>
              </a:spcAft>
              <a:buSzPts val="1200"/>
              <a:buFont typeface="Manrope"/>
              <a:buNone/>
              <a:defRPr sz="1200">
                <a:latin typeface="Manrope"/>
                <a:ea typeface="Manrope"/>
                <a:cs typeface="Manrope"/>
                <a:sym typeface="Manrope"/>
              </a:defRPr>
            </a:lvl7pPr>
            <a:lvl8pPr lvl="7">
              <a:spcBef>
                <a:spcPts val="0"/>
              </a:spcBef>
              <a:spcAft>
                <a:spcPts val="0"/>
              </a:spcAft>
              <a:buSzPts val="1200"/>
              <a:buFont typeface="Manrope"/>
              <a:buNone/>
              <a:defRPr sz="1200">
                <a:latin typeface="Manrope"/>
                <a:ea typeface="Manrope"/>
                <a:cs typeface="Manrope"/>
                <a:sym typeface="Manrope"/>
              </a:defRPr>
            </a:lvl8pPr>
            <a:lvl9pPr lvl="8">
              <a:spcBef>
                <a:spcPts val="0"/>
              </a:spcBef>
              <a:spcAft>
                <a:spcPts val="0"/>
              </a:spcAft>
              <a:buSzPts val="1200"/>
              <a:buFont typeface="Manrope"/>
              <a:buNone/>
              <a:defRPr sz="1200">
                <a:latin typeface="Manrope"/>
                <a:ea typeface="Manrope"/>
                <a:cs typeface="Manrope"/>
                <a:sym typeface="Manrope"/>
              </a:defRPr>
            </a:lvl9pPr>
          </a:lstStyle>
          <a:p/>
        </p:txBody>
      </p:sp>
      <p:sp>
        <p:nvSpPr>
          <p:cNvPr id="282" name="Google Shape;282;p33"/>
          <p:cNvSpPr txBox="1"/>
          <p:nvPr>
            <p:ph idx="2" type="subTitle"/>
          </p:nvPr>
        </p:nvSpPr>
        <p:spPr>
          <a:xfrm>
            <a:off x="283475" y="283475"/>
            <a:ext cx="1231200" cy="296100"/>
          </a:xfrm>
          <a:prstGeom prst="rect">
            <a:avLst/>
          </a:prstGeom>
        </p:spPr>
        <p:txBody>
          <a:bodyPr anchorCtr="0" anchor="t" bIns="0" lIns="0" spcFirstLastPara="1" rIns="0" wrap="square" tIns="0">
            <a:noAutofit/>
          </a:bodyPr>
          <a:lstStyle>
            <a:lvl1pPr lvl="0">
              <a:spcBef>
                <a:spcPts val="0"/>
              </a:spcBef>
              <a:spcAft>
                <a:spcPts val="0"/>
              </a:spcAft>
              <a:buSzPts val="800"/>
              <a:buFont typeface="Manrope Light"/>
              <a:buNone/>
              <a:defRPr sz="800">
                <a:latin typeface="Manrope Light"/>
                <a:ea typeface="Manrope Light"/>
                <a:cs typeface="Manrope Light"/>
                <a:sym typeface="Manrope Light"/>
              </a:defRPr>
            </a:lvl1pPr>
            <a:lvl2pPr lvl="1">
              <a:spcBef>
                <a:spcPts val="0"/>
              </a:spcBef>
              <a:spcAft>
                <a:spcPts val="0"/>
              </a:spcAft>
              <a:buSzPts val="800"/>
              <a:buFont typeface="Manrope Light"/>
              <a:buNone/>
              <a:defRPr sz="800">
                <a:latin typeface="Manrope Light"/>
                <a:ea typeface="Manrope Light"/>
                <a:cs typeface="Manrope Light"/>
                <a:sym typeface="Manrope Light"/>
              </a:defRPr>
            </a:lvl2pPr>
            <a:lvl3pPr lvl="2">
              <a:spcBef>
                <a:spcPts val="0"/>
              </a:spcBef>
              <a:spcAft>
                <a:spcPts val="0"/>
              </a:spcAft>
              <a:buSzPts val="800"/>
              <a:buFont typeface="Manrope Light"/>
              <a:buNone/>
              <a:defRPr sz="800">
                <a:latin typeface="Manrope Light"/>
                <a:ea typeface="Manrope Light"/>
                <a:cs typeface="Manrope Light"/>
                <a:sym typeface="Manrope Light"/>
              </a:defRPr>
            </a:lvl3pPr>
            <a:lvl4pPr lvl="3">
              <a:spcBef>
                <a:spcPts val="0"/>
              </a:spcBef>
              <a:spcAft>
                <a:spcPts val="0"/>
              </a:spcAft>
              <a:buSzPts val="800"/>
              <a:buFont typeface="Manrope Light"/>
              <a:buNone/>
              <a:defRPr sz="800">
                <a:latin typeface="Manrope Light"/>
                <a:ea typeface="Manrope Light"/>
                <a:cs typeface="Manrope Light"/>
                <a:sym typeface="Manrope Light"/>
              </a:defRPr>
            </a:lvl4pPr>
            <a:lvl5pPr lvl="4">
              <a:spcBef>
                <a:spcPts val="0"/>
              </a:spcBef>
              <a:spcAft>
                <a:spcPts val="0"/>
              </a:spcAft>
              <a:buSzPts val="800"/>
              <a:buFont typeface="Manrope Light"/>
              <a:buNone/>
              <a:defRPr sz="800">
                <a:latin typeface="Manrope Light"/>
                <a:ea typeface="Manrope Light"/>
                <a:cs typeface="Manrope Light"/>
                <a:sym typeface="Manrope Light"/>
              </a:defRPr>
            </a:lvl5pPr>
            <a:lvl6pPr lvl="5">
              <a:spcBef>
                <a:spcPts val="0"/>
              </a:spcBef>
              <a:spcAft>
                <a:spcPts val="0"/>
              </a:spcAft>
              <a:buSzPts val="800"/>
              <a:buFont typeface="Manrope Light"/>
              <a:buNone/>
              <a:defRPr sz="800">
                <a:latin typeface="Manrope Light"/>
                <a:ea typeface="Manrope Light"/>
                <a:cs typeface="Manrope Light"/>
                <a:sym typeface="Manrope Light"/>
              </a:defRPr>
            </a:lvl6pPr>
            <a:lvl7pPr lvl="6">
              <a:spcBef>
                <a:spcPts val="0"/>
              </a:spcBef>
              <a:spcAft>
                <a:spcPts val="0"/>
              </a:spcAft>
              <a:buSzPts val="800"/>
              <a:buFont typeface="Manrope Light"/>
              <a:buNone/>
              <a:defRPr sz="800">
                <a:latin typeface="Manrope Light"/>
                <a:ea typeface="Manrope Light"/>
                <a:cs typeface="Manrope Light"/>
                <a:sym typeface="Manrope Light"/>
              </a:defRPr>
            </a:lvl7pPr>
            <a:lvl8pPr lvl="7">
              <a:spcBef>
                <a:spcPts val="0"/>
              </a:spcBef>
              <a:spcAft>
                <a:spcPts val="0"/>
              </a:spcAft>
              <a:buSzPts val="800"/>
              <a:buFont typeface="Manrope Light"/>
              <a:buNone/>
              <a:defRPr sz="800">
                <a:latin typeface="Manrope Light"/>
                <a:ea typeface="Manrope Light"/>
                <a:cs typeface="Manrope Light"/>
                <a:sym typeface="Manrope Light"/>
              </a:defRPr>
            </a:lvl8pPr>
            <a:lvl9pPr lvl="8">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83" name="Google Shape;283;p33"/>
          <p:cNvSpPr txBox="1"/>
          <p:nvPr>
            <p:ph type="title"/>
          </p:nvPr>
        </p:nvSpPr>
        <p:spPr>
          <a:xfrm>
            <a:off x="283475" y="639725"/>
            <a:ext cx="5634600" cy="572100"/>
          </a:xfrm>
          <a:prstGeom prst="rect">
            <a:avLst/>
          </a:prstGeom>
        </p:spPr>
        <p:txBody>
          <a:bodyPr anchorCtr="0" anchor="t" bIns="0" lIns="0" spcFirstLastPara="1" rIns="0" wrap="square" tIns="0">
            <a:spAutoFit/>
          </a:bodyPr>
          <a:lstStyle>
            <a:lvl1pPr lvl="0">
              <a:spcBef>
                <a:spcPts val="0"/>
              </a:spcBef>
              <a:spcAft>
                <a:spcPts val="0"/>
              </a:spcAft>
              <a:buSzPts val="2000"/>
              <a:buNone/>
              <a:defRPr sz="2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84" name="Google Shape;284;p33"/>
          <p:cNvSpPr txBox="1"/>
          <p:nvPr>
            <p:ph idx="3" type="body"/>
          </p:nvPr>
        </p:nvSpPr>
        <p:spPr>
          <a:xfrm>
            <a:off x="475500" y="2030100"/>
            <a:ext cx="2670000" cy="23367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Font typeface="Nunito"/>
              <a:buChar char="●"/>
              <a:defRPr sz="1000"/>
            </a:lvl1pPr>
            <a:lvl2pPr indent="-292100" lvl="1" marL="914400">
              <a:spcBef>
                <a:spcPts val="0"/>
              </a:spcBef>
              <a:spcAft>
                <a:spcPts val="0"/>
              </a:spcAft>
              <a:buSzPts val="1000"/>
              <a:buFont typeface="Nunito"/>
              <a:buChar char="○"/>
              <a:defRPr sz="1000"/>
            </a:lvl2pPr>
            <a:lvl3pPr indent="-292100" lvl="2" marL="1371600">
              <a:spcBef>
                <a:spcPts val="0"/>
              </a:spcBef>
              <a:spcAft>
                <a:spcPts val="0"/>
              </a:spcAft>
              <a:buSzPts val="1000"/>
              <a:buFont typeface="Nunito"/>
              <a:buChar char="■"/>
              <a:defRPr sz="1000"/>
            </a:lvl3pPr>
            <a:lvl4pPr indent="-292100" lvl="3" marL="1828800">
              <a:spcBef>
                <a:spcPts val="0"/>
              </a:spcBef>
              <a:spcAft>
                <a:spcPts val="0"/>
              </a:spcAft>
              <a:buSzPts val="1000"/>
              <a:buFont typeface="Nunito"/>
              <a:buChar char="●"/>
              <a:defRPr sz="1000"/>
            </a:lvl4pPr>
            <a:lvl5pPr indent="-292100" lvl="4" marL="2286000">
              <a:spcBef>
                <a:spcPts val="0"/>
              </a:spcBef>
              <a:spcAft>
                <a:spcPts val="0"/>
              </a:spcAft>
              <a:buSzPts val="1000"/>
              <a:buFont typeface="Nunito"/>
              <a:buChar char="○"/>
              <a:defRPr sz="1000"/>
            </a:lvl5pPr>
            <a:lvl6pPr indent="-292100" lvl="5" marL="2743200">
              <a:spcBef>
                <a:spcPts val="0"/>
              </a:spcBef>
              <a:spcAft>
                <a:spcPts val="0"/>
              </a:spcAft>
              <a:buSzPts val="1000"/>
              <a:buFont typeface="Nunito"/>
              <a:buChar char="■"/>
              <a:defRPr sz="1000"/>
            </a:lvl6pPr>
            <a:lvl7pPr indent="-292100" lvl="6" marL="3200400">
              <a:spcBef>
                <a:spcPts val="0"/>
              </a:spcBef>
              <a:spcAft>
                <a:spcPts val="0"/>
              </a:spcAft>
              <a:buSzPts val="1000"/>
              <a:buFont typeface="Nunito"/>
              <a:buChar char="●"/>
              <a:defRPr sz="1000"/>
            </a:lvl7pPr>
            <a:lvl8pPr indent="-292100" lvl="7" marL="3657600">
              <a:spcBef>
                <a:spcPts val="0"/>
              </a:spcBef>
              <a:spcAft>
                <a:spcPts val="0"/>
              </a:spcAft>
              <a:buSzPts val="1000"/>
              <a:buFont typeface="Nunito"/>
              <a:buChar char="○"/>
              <a:defRPr sz="1000"/>
            </a:lvl8pPr>
            <a:lvl9pPr indent="-292100" lvl="8" marL="4114800">
              <a:spcBef>
                <a:spcPts val="0"/>
              </a:spcBef>
              <a:spcAft>
                <a:spcPts val="0"/>
              </a:spcAft>
              <a:buSzPts val="1000"/>
              <a:buFont typeface="Nunito"/>
              <a:buChar char="■"/>
              <a:defRPr sz="1000"/>
            </a:lvl9pPr>
          </a:lstStyle>
          <a:p/>
        </p:txBody>
      </p:sp>
      <p:sp>
        <p:nvSpPr>
          <p:cNvPr id="285" name="Google Shape;285;p33"/>
          <p:cNvSpPr txBox="1"/>
          <p:nvPr>
            <p:ph idx="4" type="body"/>
          </p:nvPr>
        </p:nvSpPr>
        <p:spPr>
          <a:xfrm>
            <a:off x="3723650" y="4262850"/>
            <a:ext cx="2476800" cy="5925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Font typeface="Nunito"/>
              <a:buChar char="●"/>
              <a:defRPr sz="1000"/>
            </a:lvl1pPr>
            <a:lvl2pPr indent="-292100" lvl="1" marL="914400">
              <a:spcBef>
                <a:spcPts val="0"/>
              </a:spcBef>
              <a:spcAft>
                <a:spcPts val="0"/>
              </a:spcAft>
              <a:buSzPts val="1000"/>
              <a:buFont typeface="Nunito"/>
              <a:buChar char="○"/>
              <a:defRPr sz="1000"/>
            </a:lvl2pPr>
            <a:lvl3pPr indent="-292100" lvl="2" marL="1371600">
              <a:spcBef>
                <a:spcPts val="0"/>
              </a:spcBef>
              <a:spcAft>
                <a:spcPts val="0"/>
              </a:spcAft>
              <a:buSzPts val="1000"/>
              <a:buFont typeface="Nunito"/>
              <a:buChar char="■"/>
              <a:defRPr sz="1000"/>
            </a:lvl3pPr>
            <a:lvl4pPr indent="-292100" lvl="3" marL="1828800">
              <a:spcBef>
                <a:spcPts val="0"/>
              </a:spcBef>
              <a:spcAft>
                <a:spcPts val="0"/>
              </a:spcAft>
              <a:buSzPts val="1000"/>
              <a:buFont typeface="Nunito"/>
              <a:buChar char="●"/>
              <a:defRPr sz="1000"/>
            </a:lvl4pPr>
            <a:lvl5pPr indent="-292100" lvl="4" marL="2286000">
              <a:spcBef>
                <a:spcPts val="0"/>
              </a:spcBef>
              <a:spcAft>
                <a:spcPts val="0"/>
              </a:spcAft>
              <a:buSzPts val="1000"/>
              <a:buFont typeface="Nunito"/>
              <a:buChar char="○"/>
              <a:defRPr sz="1000"/>
            </a:lvl5pPr>
            <a:lvl6pPr indent="-292100" lvl="5" marL="2743200">
              <a:spcBef>
                <a:spcPts val="0"/>
              </a:spcBef>
              <a:spcAft>
                <a:spcPts val="0"/>
              </a:spcAft>
              <a:buSzPts val="1000"/>
              <a:buFont typeface="Nunito"/>
              <a:buChar char="■"/>
              <a:defRPr sz="1000"/>
            </a:lvl6pPr>
            <a:lvl7pPr indent="-292100" lvl="6" marL="3200400">
              <a:spcBef>
                <a:spcPts val="0"/>
              </a:spcBef>
              <a:spcAft>
                <a:spcPts val="0"/>
              </a:spcAft>
              <a:buSzPts val="1000"/>
              <a:buFont typeface="Nunito"/>
              <a:buChar char="●"/>
              <a:defRPr sz="1000"/>
            </a:lvl7pPr>
            <a:lvl8pPr indent="-292100" lvl="7" marL="3657600">
              <a:spcBef>
                <a:spcPts val="0"/>
              </a:spcBef>
              <a:spcAft>
                <a:spcPts val="0"/>
              </a:spcAft>
              <a:buSzPts val="1000"/>
              <a:buFont typeface="Nunito"/>
              <a:buChar char="○"/>
              <a:defRPr sz="1000"/>
            </a:lvl8pPr>
            <a:lvl9pPr indent="-292100" lvl="8" marL="4114800">
              <a:spcBef>
                <a:spcPts val="0"/>
              </a:spcBef>
              <a:spcAft>
                <a:spcPts val="0"/>
              </a:spcAft>
              <a:buSzPts val="1000"/>
              <a:buFont typeface="Nunito"/>
              <a:buChar char="■"/>
              <a:defRPr sz="1000"/>
            </a:lvl9pPr>
          </a:lstStyle>
          <a:p/>
        </p:txBody>
      </p:sp>
      <p:sp>
        <p:nvSpPr>
          <p:cNvPr id="286" name="Google Shape;286;p33"/>
          <p:cNvSpPr/>
          <p:nvPr>
            <p:ph idx="5" type="pic"/>
          </p:nvPr>
        </p:nvSpPr>
        <p:spPr>
          <a:xfrm>
            <a:off x="3739925" y="2065425"/>
            <a:ext cx="2451900" cy="1606500"/>
          </a:xfrm>
          <a:prstGeom prst="roundRect">
            <a:avLst>
              <a:gd fmla="val 16667" name="adj"/>
            </a:avLst>
          </a:prstGeom>
          <a:noFill/>
          <a:ln>
            <a:noFill/>
          </a:ln>
        </p:spPr>
      </p:sp>
      <p:sp>
        <p:nvSpPr>
          <p:cNvPr id="287" name="Google Shape;287;p33"/>
          <p:cNvSpPr txBox="1"/>
          <p:nvPr>
            <p:ph idx="6" type="subTitle"/>
          </p:nvPr>
        </p:nvSpPr>
        <p:spPr>
          <a:xfrm>
            <a:off x="6383725" y="3965632"/>
            <a:ext cx="2404500" cy="1974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Font typeface="Manrope"/>
              <a:buNone/>
              <a:defRPr sz="1200">
                <a:latin typeface="Manrope"/>
                <a:ea typeface="Manrope"/>
                <a:cs typeface="Manrope"/>
                <a:sym typeface="Manrope"/>
              </a:defRPr>
            </a:lvl2pPr>
            <a:lvl3pPr lvl="2">
              <a:spcBef>
                <a:spcPts val="0"/>
              </a:spcBef>
              <a:spcAft>
                <a:spcPts val="0"/>
              </a:spcAft>
              <a:buSzPts val="1200"/>
              <a:buFont typeface="Manrope"/>
              <a:buNone/>
              <a:defRPr sz="1200">
                <a:latin typeface="Manrope"/>
                <a:ea typeface="Manrope"/>
                <a:cs typeface="Manrope"/>
                <a:sym typeface="Manrope"/>
              </a:defRPr>
            </a:lvl3pPr>
            <a:lvl4pPr lvl="3">
              <a:spcBef>
                <a:spcPts val="0"/>
              </a:spcBef>
              <a:spcAft>
                <a:spcPts val="0"/>
              </a:spcAft>
              <a:buSzPts val="1200"/>
              <a:buFont typeface="Manrope"/>
              <a:buNone/>
              <a:defRPr sz="1200">
                <a:latin typeface="Manrope"/>
                <a:ea typeface="Manrope"/>
                <a:cs typeface="Manrope"/>
                <a:sym typeface="Manrope"/>
              </a:defRPr>
            </a:lvl4pPr>
            <a:lvl5pPr lvl="4">
              <a:spcBef>
                <a:spcPts val="0"/>
              </a:spcBef>
              <a:spcAft>
                <a:spcPts val="0"/>
              </a:spcAft>
              <a:buSzPts val="1200"/>
              <a:buFont typeface="Manrope"/>
              <a:buNone/>
              <a:defRPr sz="1200">
                <a:latin typeface="Manrope"/>
                <a:ea typeface="Manrope"/>
                <a:cs typeface="Manrope"/>
                <a:sym typeface="Manrope"/>
              </a:defRPr>
            </a:lvl5pPr>
            <a:lvl6pPr lvl="5">
              <a:spcBef>
                <a:spcPts val="0"/>
              </a:spcBef>
              <a:spcAft>
                <a:spcPts val="0"/>
              </a:spcAft>
              <a:buSzPts val="1200"/>
              <a:buFont typeface="Manrope"/>
              <a:buNone/>
              <a:defRPr sz="1200">
                <a:latin typeface="Manrope"/>
                <a:ea typeface="Manrope"/>
                <a:cs typeface="Manrope"/>
                <a:sym typeface="Manrope"/>
              </a:defRPr>
            </a:lvl6pPr>
            <a:lvl7pPr lvl="6">
              <a:spcBef>
                <a:spcPts val="0"/>
              </a:spcBef>
              <a:spcAft>
                <a:spcPts val="0"/>
              </a:spcAft>
              <a:buSzPts val="1200"/>
              <a:buFont typeface="Manrope"/>
              <a:buNone/>
              <a:defRPr sz="1200">
                <a:latin typeface="Manrope"/>
                <a:ea typeface="Manrope"/>
                <a:cs typeface="Manrope"/>
                <a:sym typeface="Manrope"/>
              </a:defRPr>
            </a:lvl7pPr>
            <a:lvl8pPr lvl="7">
              <a:spcBef>
                <a:spcPts val="0"/>
              </a:spcBef>
              <a:spcAft>
                <a:spcPts val="0"/>
              </a:spcAft>
              <a:buSzPts val="1200"/>
              <a:buFont typeface="Manrope"/>
              <a:buNone/>
              <a:defRPr sz="1200">
                <a:latin typeface="Manrope"/>
                <a:ea typeface="Manrope"/>
                <a:cs typeface="Manrope"/>
                <a:sym typeface="Manrope"/>
              </a:defRPr>
            </a:lvl8pPr>
            <a:lvl9pPr lvl="8">
              <a:spcBef>
                <a:spcPts val="0"/>
              </a:spcBef>
              <a:spcAft>
                <a:spcPts val="0"/>
              </a:spcAft>
              <a:buSzPts val="1200"/>
              <a:buFont typeface="Manrope"/>
              <a:buNone/>
              <a:defRPr sz="1200">
                <a:latin typeface="Manrope"/>
                <a:ea typeface="Manrope"/>
                <a:cs typeface="Manrope"/>
                <a:sym typeface="Manrope"/>
              </a:defRPr>
            </a:lvl9pPr>
          </a:lstStyle>
          <a:p/>
        </p:txBody>
      </p:sp>
      <p:sp>
        <p:nvSpPr>
          <p:cNvPr id="288" name="Google Shape;288;p33"/>
          <p:cNvSpPr txBox="1"/>
          <p:nvPr>
            <p:ph idx="7" type="body"/>
          </p:nvPr>
        </p:nvSpPr>
        <p:spPr>
          <a:xfrm>
            <a:off x="6383725" y="4262856"/>
            <a:ext cx="2476800" cy="5925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Font typeface="Nunito"/>
              <a:buChar char="●"/>
              <a:defRPr sz="1000"/>
            </a:lvl1pPr>
            <a:lvl2pPr indent="-292100" lvl="1" marL="914400">
              <a:spcBef>
                <a:spcPts val="0"/>
              </a:spcBef>
              <a:spcAft>
                <a:spcPts val="0"/>
              </a:spcAft>
              <a:buSzPts val="1000"/>
              <a:buFont typeface="Nunito"/>
              <a:buChar char="○"/>
              <a:defRPr sz="1000"/>
            </a:lvl2pPr>
            <a:lvl3pPr indent="-292100" lvl="2" marL="1371600">
              <a:spcBef>
                <a:spcPts val="0"/>
              </a:spcBef>
              <a:spcAft>
                <a:spcPts val="0"/>
              </a:spcAft>
              <a:buSzPts val="1000"/>
              <a:buFont typeface="Nunito"/>
              <a:buChar char="■"/>
              <a:defRPr sz="1000"/>
            </a:lvl3pPr>
            <a:lvl4pPr indent="-292100" lvl="3" marL="1828800">
              <a:spcBef>
                <a:spcPts val="0"/>
              </a:spcBef>
              <a:spcAft>
                <a:spcPts val="0"/>
              </a:spcAft>
              <a:buSzPts val="1000"/>
              <a:buFont typeface="Nunito"/>
              <a:buChar char="●"/>
              <a:defRPr sz="1000"/>
            </a:lvl4pPr>
            <a:lvl5pPr indent="-292100" lvl="4" marL="2286000">
              <a:spcBef>
                <a:spcPts val="0"/>
              </a:spcBef>
              <a:spcAft>
                <a:spcPts val="0"/>
              </a:spcAft>
              <a:buSzPts val="1000"/>
              <a:buFont typeface="Nunito"/>
              <a:buChar char="○"/>
              <a:defRPr sz="1000"/>
            </a:lvl5pPr>
            <a:lvl6pPr indent="-292100" lvl="5" marL="2743200">
              <a:spcBef>
                <a:spcPts val="0"/>
              </a:spcBef>
              <a:spcAft>
                <a:spcPts val="0"/>
              </a:spcAft>
              <a:buSzPts val="1000"/>
              <a:buFont typeface="Nunito"/>
              <a:buChar char="■"/>
              <a:defRPr sz="1000"/>
            </a:lvl6pPr>
            <a:lvl7pPr indent="-292100" lvl="6" marL="3200400">
              <a:spcBef>
                <a:spcPts val="0"/>
              </a:spcBef>
              <a:spcAft>
                <a:spcPts val="0"/>
              </a:spcAft>
              <a:buSzPts val="1000"/>
              <a:buFont typeface="Nunito"/>
              <a:buChar char="●"/>
              <a:defRPr sz="1000"/>
            </a:lvl7pPr>
            <a:lvl8pPr indent="-292100" lvl="7" marL="3657600">
              <a:spcBef>
                <a:spcPts val="0"/>
              </a:spcBef>
              <a:spcAft>
                <a:spcPts val="0"/>
              </a:spcAft>
              <a:buSzPts val="1000"/>
              <a:buFont typeface="Nunito"/>
              <a:buChar char="○"/>
              <a:defRPr sz="1000"/>
            </a:lvl8pPr>
            <a:lvl9pPr indent="-292100" lvl="8" marL="4114800">
              <a:spcBef>
                <a:spcPts val="0"/>
              </a:spcBef>
              <a:spcAft>
                <a:spcPts val="0"/>
              </a:spcAft>
              <a:buSzPts val="1000"/>
              <a:buFont typeface="Nunito"/>
              <a:buChar char="■"/>
              <a:defRPr sz="1000"/>
            </a:lvl9pPr>
          </a:lstStyle>
          <a:p/>
        </p:txBody>
      </p:sp>
      <p:sp>
        <p:nvSpPr>
          <p:cNvPr id="289" name="Google Shape;289;p33"/>
          <p:cNvSpPr/>
          <p:nvPr>
            <p:ph idx="8" type="pic"/>
          </p:nvPr>
        </p:nvSpPr>
        <p:spPr>
          <a:xfrm>
            <a:off x="6400000" y="2065425"/>
            <a:ext cx="2451900" cy="1606500"/>
          </a:xfrm>
          <a:prstGeom prst="roundRect">
            <a:avLst>
              <a:gd fmla="val 16667" name="adj"/>
            </a:avLst>
          </a:prstGeom>
          <a:noFill/>
          <a:ln>
            <a:no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w/ images - ALT 1">
  <p:cSld name="BLANK_1_1_1_1_1_1_1_1_1_1_1_1_1_1_2_1">
    <p:spTree>
      <p:nvGrpSpPr>
        <p:cNvPr id="290" name="Shape 290"/>
        <p:cNvGrpSpPr/>
        <p:nvPr/>
      </p:nvGrpSpPr>
      <p:grpSpPr>
        <a:xfrm>
          <a:off x="0" y="0"/>
          <a:ext cx="0" cy="0"/>
          <a:chOff x="0" y="0"/>
          <a:chExt cx="0" cy="0"/>
        </a:xfrm>
      </p:grpSpPr>
      <p:sp>
        <p:nvSpPr>
          <p:cNvPr id="291" name="Google Shape;291;p34"/>
          <p:cNvSpPr txBox="1"/>
          <p:nvPr>
            <p:ph idx="1" type="subTitle"/>
          </p:nvPr>
        </p:nvSpPr>
        <p:spPr>
          <a:xfrm>
            <a:off x="283475" y="283475"/>
            <a:ext cx="1231200" cy="296100"/>
          </a:xfrm>
          <a:prstGeom prst="rect">
            <a:avLst/>
          </a:prstGeom>
        </p:spPr>
        <p:txBody>
          <a:bodyPr anchorCtr="0" anchor="t" bIns="0" lIns="0" spcFirstLastPara="1" rIns="0" wrap="square" tIns="0">
            <a:noAutofit/>
          </a:bodyPr>
          <a:lstStyle>
            <a:lvl1pPr lvl="0">
              <a:spcBef>
                <a:spcPts val="0"/>
              </a:spcBef>
              <a:spcAft>
                <a:spcPts val="0"/>
              </a:spcAft>
              <a:buSzPts val="800"/>
              <a:buFont typeface="Manrope Light"/>
              <a:buNone/>
              <a:defRPr sz="800">
                <a:latin typeface="Manrope Light"/>
                <a:ea typeface="Manrope Light"/>
                <a:cs typeface="Manrope Light"/>
                <a:sym typeface="Manrope Light"/>
              </a:defRPr>
            </a:lvl1pPr>
            <a:lvl2pPr lvl="1">
              <a:spcBef>
                <a:spcPts val="0"/>
              </a:spcBef>
              <a:spcAft>
                <a:spcPts val="0"/>
              </a:spcAft>
              <a:buSzPts val="800"/>
              <a:buFont typeface="Manrope Light"/>
              <a:buNone/>
              <a:defRPr sz="800">
                <a:latin typeface="Manrope Light"/>
                <a:ea typeface="Manrope Light"/>
                <a:cs typeface="Manrope Light"/>
                <a:sym typeface="Manrope Light"/>
              </a:defRPr>
            </a:lvl2pPr>
            <a:lvl3pPr lvl="2">
              <a:spcBef>
                <a:spcPts val="0"/>
              </a:spcBef>
              <a:spcAft>
                <a:spcPts val="0"/>
              </a:spcAft>
              <a:buSzPts val="800"/>
              <a:buFont typeface="Manrope Light"/>
              <a:buNone/>
              <a:defRPr sz="800">
                <a:latin typeface="Manrope Light"/>
                <a:ea typeface="Manrope Light"/>
                <a:cs typeface="Manrope Light"/>
                <a:sym typeface="Manrope Light"/>
              </a:defRPr>
            </a:lvl3pPr>
            <a:lvl4pPr lvl="3">
              <a:spcBef>
                <a:spcPts val="0"/>
              </a:spcBef>
              <a:spcAft>
                <a:spcPts val="0"/>
              </a:spcAft>
              <a:buSzPts val="800"/>
              <a:buFont typeface="Manrope Light"/>
              <a:buNone/>
              <a:defRPr sz="800">
                <a:latin typeface="Manrope Light"/>
                <a:ea typeface="Manrope Light"/>
                <a:cs typeface="Manrope Light"/>
                <a:sym typeface="Manrope Light"/>
              </a:defRPr>
            </a:lvl4pPr>
            <a:lvl5pPr lvl="4">
              <a:spcBef>
                <a:spcPts val="0"/>
              </a:spcBef>
              <a:spcAft>
                <a:spcPts val="0"/>
              </a:spcAft>
              <a:buSzPts val="800"/>
              <a:buFont typeface="Manrope Light"/>
              <a:buNone/>
              <a:defRPr sz="800">
                <a:latin typeface="Manrope Light"/>
                <a:ea typeface="Manrope Light"/>
                <a:cs typeface="Manrope Light"/>
                <a:sym typeface="Manrope Light"/>
              </a:defRPr>
            </a:lvl5pPr>
            <a:lvl6pPr lvl="5">
              <a:spcBef>
                <a:spcPts val="0"/>
              </a:spcBef>
              <a:spcAft>
                <a:spcPts val="0"/>
              </a:spcAft>
              <a:buSzPts val="800"/>
              <a:buFont typeface="Manrope Light"/>
              <a:buNone/>
              <a:defRPr sz="800">
                <a:latin typeface="Manrope Light"/>
                <a:ea typeface="Manrope Light"/>
                <a:cs typeface="Manrope Light"/>
                <a:sym typeface="Manrope Light"/>
              </a:defRPr>
            </a:lvl6pPr>
            <a:lvl7pPr lvl="6">
              <a:spcBef>
                <a:spcPts val="0"/>
              </a:spcBef>
              <a:spcAft>
                <a:spcPts val="0"/>
              </a:spcAft>
              <a:buSzPts val="800"/>
              <a:buFont typeface="Manrope Light"/>
              <a:buNone/>
              <a:defRPr sz="800">
                <a:latin typeface="Manrope Light"/>
                <a:ea typeface="Manrope Light"/>
                <a:cs typeface="Manrope Light"/>
                <a:sym typeface="Manrope Light"/>
              </a:defRPr>
            </a:lvl7pPr>
            <a:lvl8pPr lvl="7">
              <a:spcBef>
                <a:spcPts val="0"/>
              </a:spcBef>
              <a:spcAft>
                <a:spcPts val="0"/>
              </a:spcAft>
              <a:buSzPts val="800"/>
              <a:buFont typeface="Manrope Light"/>
              <a:buNone/>
              <a:defRPr sz="800">
                <a:latin typeface="Manrope Light"/>
                <a:ea typeface="Manrope Light"/>
                <a:cs typeface="Manrope Light"/>
                <a:sym typeface="Manrope Light"/>
              </a:defRPr>
            </a:lvl8pPr>
            <a:lvl9pPr lvl="8">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292" name="Google Shape;292;p34"/>
          <p:cNvSpPr txBox="1"/>
          <p:nvPr>
            <p:ph type="title"/>
          </p:nvPr>
        </p:nvSpPr>
        <p:spPr>
          <a:xfrm>
            <a:off x="283475" y="639721"/>
            <a:ext cx="6382500" cy="5721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93" name="Google Shape;293;p34"/>
          <p:cNvSpPr txBox="1"/>
          <p:nvPr>
            <p:ph idx="2" type="body"/>
          </p:nvPr>
        </p:nvSpPr>
        <p:spPr>
          <a:xfrm>
            <a:off x="475500" y="2030100"/>
            <a:ext cx="2670000" cy="23367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Font typeface="Nunito"/>
              <a:buChar char="●"/>
              <a:defRPr sz="1000"/>
            </a:lvl1pPr>
            <a:lvl2pPr indent="-292100" lvl="1" marL="914400">
              <a:spcBef>
                <a:spcPts val="0"/>
              </a:spcBef>
              <a:spcAft>
                <a:spcPts val="0"/>
              </a:spcAft>
              <a:buSzPts val="1000"/>
              <a:buFont typeface="Nunito"/>
              <a:buChar char="○"/>
              <a:defRPr sz="1000"/>
            </a:lvl2pPr>
            <a:lvl3pPr indent="-292100" lvl="2" marL="1371600">
              <a:spcBef>
                <a:spcPts val="0"/>
              </a:spcBef>
              <a:spcAft>
                <a:spcPts val="0"/>
              </a:spcAft>
              <a:buSzPts val="1000"/>
              <a:buFont typeface="Nunito"/>
              <a:buChar char="■"/>
              <a:defRPr sz="1000"/>
            </a:lvl3pPr>
            <a:lvl4pPr indent="-292100" lvl="3" marL="1828800">
              <a:spcBef>
                <a:spcPts val="0"/>
              </a:spcBef>
              <a:spcAft>
                <a:spcPts val="0"/>
              </a:spcAft>
              <a:buSzPts val="1000"/>
              <a:buFont typeface="Nunito"/>
              <a:buChar char="●"/>
              <a:defRPr sz="1000"/>
            </a:lvl4pPr>
            <a:lvl5pPr indent="-292100" lvl="4" marL="2286000">
              <a:spcBef>
                <a:spcPts val="0"/>
              </a:spcBef>
              <a:spcAft>
                <a:spcPts val="0"/>
              </a:spcAft>
              <a:buSzPts val="1000"/>
              <a:buFont typeface="Nunito"/>
              <a:buChar char="○"/>
              <a:defRPr sz="1000"/>
            </a:lvl5pPr>
            <a:lvl6pPr indent="-292100" lvl="5" marL="2743200">
              <a:spcBef>
                <a:spcPts val="0"/>
              </a:spcBef>
              <a:spcAft>
                <a:spcPts val="0"/>
              </a:spcAft>
              <a:buSzPts val="1000"/>
              <a:buFont typeface="Nunito"/>
              <a:buChar char="■"/>
              <a:defRPr sz="1000"/>
            </a:lvl6pPr>
            <a:lvl7pPr indent="-292100" lvl="6" marL="3200400">
              <a:spcBef>
                <a:spcPts val="0"/>
              </a:spcBef>
              <a:spcAft>
                <a:spcPts val="0"/>
              </a:spcAft>
              <a:buSzPts val="1000"/>
              <a:buFont typeface="Nunito"/>
              <a:buChar char="●"/>
              <a:defRPr sz="1000"/>
            </a:lvl7pPr>
            <a:lvl8pPr indent="-292100" lvl="7" marL="3657600">
              <a:spcBef>
                <a:spcPts val="0"/>
              </a:spcBef>
              <a:spcAft>
                <a:spcPts val="0"/>
              </a:spcAft>
              <a:buSzPts val="1000"/>
              <a:buFont typeface="Nunito"/>
              <a:buChar char="○"/>
              <a:defRPr sz="1000"/>
            </a:lvl8pPr>
            <a:lvl9pPr indent="-292100" lvl="8" marL="4114800">
              <a:spcBef>
                <a:spcPts val="0"/>
              </a:spcBef>
              <a:spcAft>
                <a:spcPts val="0"/>
              </a:spcAft>
              <a:buSzPts val="1000"/>
              <a:buFont typeface="Nunito"/>
              <a:buChar char="■"/>
              <a:defRPr sz="1000"/>
            </a:lvl9pPr>
          </a:lstStyle>
          <a:p/>
        </p:txBody>
      </p:sp>
      <p:sp>
        <p:nvSpPr>
          <p:cNvPr id="294" name="Google Shape;294;p34"/>
          <p:cNvSpPr/>
          <p:nvPr>
            <p:ph idx="3" type="pic"/>
          </p:nvPr>
        </p:nvSpPr>
        <p:spPr>
          <a:xfrm>
            <a:off x="3741400" y="2029650"/>
            <a:ext cx="830700" cy="1275900"/>
          </a:xfrm>
          <a:prstGeom prst="roundRect">
            <a:avLst>
              <a:gd fmla="val 16667" name="adj"/>
            </a:avLst>
          </a:prstGeom>
          <a:noFill/>
          <a:ln>
            <a:noFill/>
          </a:ln>
        </p:spPr>
      </p:sp>
      <p:sp>
        <p:nvSpPr>
          <p:cNvPr id="295" name="Google Shape;295;p34"/>
          <p:cNvSpPr txBox="1"/>
          <p:nvPr>
            <p:ph idx="4" type="subTitle"/>
          </p:nvPr>
        </p:nvSpPr>
        <p:spPr>
          <a:xfrm>
            <a:off x="4663450" y="2224674"/>
            <a:ext cx="3235200" cy="681300"/>
          </a:xfrm>
          <a:prstGeom prst="rect">
            <a:avLst/>
          </a:prstGeom>
        </p:spPr>
        <p:txBody>
          <a:bodyPr anchorCtr="0" anchor="ctr" bIns="0" lIns="0" spcFirstLastPara="1" rIns="0" wrap="square" tIns="0">
            <a:spAutoFit/>
          </a:bodyPr>
          <a:lstStyle>
            <a:lvl1pPr lvl="0">
              <a:lnSpc>
                <a:spcPct val="115000"/>
              </a:lnSpc>
              <a:spcBef>
                <a:spcPts val="0"/>
              </a:spcBef>
              <a:spcAft>
                <a:spcPts val="0"/>
              </a:spcAft>
              <a:buSzPts val="1400"/>
              <a:buFont typeface="Manrope"/>
              <a:buNone/>
              <a:defRPr>
                <a:latin typeface="Manrope"/>
                <a:ea typeface="Manrope"/>
                <a:cs typeface="Manrope"/>
                <a:sym typeface="Manrope"/>
              </a:defRPr>
            </a:lvl1pPr>
            <a:lvl2pPr lvl="1">
              <a:spcBef>
                <a:spcPts val="0"/>
              </a:spcBef>
              <a:spcAft>
                <a:spcPts val="0"/>
              </a:spcAft>
              <a:buSzPts val="1200"/>
              <a:buFont typeface="Manrope Light"/>
              <a:buNone/>
              <a:defRPr sz="1200">
                <a:latin typeface="Manrope Light"/>
                <a:ea typeface="Manrope Light"/>
                <a:cs typeface="Manrope Light"/>
                <a:sym typeface="Manrope Light"/>
              </a:defRPr>
            </a:lvl2pPr>
            <a:lvl3pPr lvl="2">
              <a:spcBef>
                <a:spcPts val="0"/>
              </a:spcBef>
              <a:spcAft>
                <a:spcPts val="0"/>
              </a:spcAft>
              <a:buSzPts val="1200"/>
              <a:buFont typeface="Manrope Light"/>
              <a:buNone/>
              <a:defRPr sz="1200">
                <a:latin typeface="Manrope Light"/>
                <a:ea typeface="Manrope Light"/>
                <a:cs typeface="Manrope Light"/>
                <a:sym typeface="Manrope Light"/>
              </a:defRPr>
            </a:lvl3pPr>
            <a:lvl4pPr lvl="3">
              <a:spcBef>
                <a:spcPts val="0"/>
              </a:spcBef>
              <a:spcAft>
                <a:spcPts val="0"/>
              </a:spcAft>
              <a:buSzPts val="1200"/>
              <a:buFont typeface="Manrope Light"/>
              <a:buNone/>
              <a:defRPr sz="1200">
                <a:latin typeface="Manrope Light"/>
                <a:ea typeface="Manrope Light"/>
                <a:cs typeface="Manrope Light"/>
                <a:sym typeface="Manrope Light"/>
              </a:defRPr>
            </a:lvl4pPr>
            <a:lvl5pPr lvl="4">
              <a:spcBef>
                <a:spcPts val="0"/>
              </a:spcBef>
              <a:spcAft>
                <a:spcPts val="0"/>
              </a:spcAft>
              <a:buSzPts val="1200"/>
              <a:buFont typeface="Manrope Light"/>
              <a:buNone/>
              <a:defRPr sz="1200">
                <a:latin typeface="Manrope Light"/>
                <a:ea typeface="Manrope Light"/>
                <a:cs typeface="Manrope Light"/>
                <a:sym typeface="Manrope Light"/>
              </a:defRPr>
            </a:lvl5pPr>
            <a:lvl6pPr lvl="5">
              <a:spcBef>
                <a:spcPts val="0"/>
              </a:spcBef>
              <a:spcAft>
                <a:spcPts val="0"/>
              </a:spcAft>
              <a:buSzPts val="1200"/>
              <a:buFont typeface="Manrope Light"/>
              <a:buNone/>
              <a:defRPr sz="1200">
                <a:latin typeface="Manrope Light"/>
                <a:ea typeface="Manrope Light"/>
                <a:cs typeface="Manrope Light"/>
                <a:sym typeface="Manrope Light"/>
              </a:defRPr>
            </a:lvl6pPr>
            <a:lvl7pPr lvl="6">
              <a:spcBef>
                <a:spcPts val="0"/>
              </a:spcBef>
              <a:spcAft>
                <a:spcPts val="0"/>
              </a:spcAft>
              <a:buSzPts val="1200"/>
              <a:buFont typeface="Manrope Light"/>
              <a:buNone/>
              <a:defRPr sz="1200">
                <a:latin typeface="Manrope Light"/>
                <a:ea typeface="Manrope Light"/>
                <a:cs typeface="Manrope Light"/>
                <a:sym typeface="Manrope Light"/>
              </a:defRPr>
            </a:lvl7pPr>
            <a:lvl8pPr lvl="7">
              <a:spcBef>
                <a:spcPts val="0"/>
              </a:spcBef>
              <a:spcAft>
                <a:spcPts val="0"/>
              </a:spcAft>
              <a:buSzPts val="1200"/>
              <a:buFont typeface="Manrope Light"/>
              <a:buNone/>
              <a:defRPr sz="1200">
                <a:latin typeface="Manrope Light"/>
                <a:ea typeface="Manrope Light"/>
                <a:cs typeface="Manrope Light"/>
                <a:sym typeface="Manrope Light"/>
              </a:defRPr>
            </a:lvl8pPr>
            <a:lvl9pPr lvl="8">
              <a:spcBef>
                <a:spcPts val="0"/>
              </a:spcBef>
              <a:spcAft>
                <a:spcPts val="0"/>
              </a:spcAft>
              <a:buSzPts val="1200"/>
              <a:buFont typeface="Manrope Light"/>
              <a:buNone/>
              <a:defRPr sz="1200">
                <a:latin typeface="Manrope Light"/>
                <a:ea typeface="Manrope Light"/>
                <a:cs typeface="Manrope Light"/>
                <a:sym typeface="Manrope Light"/>
              </a:defRPr>
            </a:lvl9pPr>
          </a:lstStyle>
          <a:p/>
        </p:txBody>
      </p:sp>
      <p:sp>
        <p:nvSpPr>
          <p:cNvPr id="296" name="Google Shape;296;p34"/>
          <p:cNvSpPr txBox="1"/>
          <p:nvPr>
            <p:ph idx="5" type="subTitle"/>
          </p:nvPr>
        </p:nvSpPr>
        <p:spPr>
          <a:xfrm>
            <a:off x="4663450" y="2988200"/>
            <a:ext cx="3235200" cy="237900"/>
          </a:xfrm>
          <a:prstGeom prst="rect">
            <a:avLst/>
          </a:prstGeom>
        </p:spPr>
        <p:txBody>
          <a:bodyPr anchorCtr="0" anchor="b" bIns="0" lIns="0" spcFirstLastPara="1" rIns="0" wrap="square" tIns="0">
            <a:spAutoFit/>
          </a:bodyPr>
          <a:lstStyle>
            <a:lvl1pPr lvl="0">
              <a:spcBef>
                <a:spcPts val="0"/>
              </a:spcBef>
              <a:spcAft>
                <a:spcPts val="0"/>
              </a:spcAft>
              <a:buSzPts val="1000"/>
              <a:buFont typeface="Manrope"/>
              <a:buNone/>
              <a:defRPr sz="1000">
                <a:latin typeface="Manrope"/>
                <a:ea typeface="Manrope"/>
                <a:cs typeface="Manrope"/>
                <a:sym typeface="Manrope"/>
              </a:defRPr>
            </a:lvl1pPr>
            <a:lvl2pPr lvl="1">
              <a:spcBef>
                <a:spcPts val="0"/>
              </a:spcBef>
              <a:spcAft>
                <a:spcPts val="0"/>
              </a:spcAft>
              <a:buSzPts val="1200"/>
              <a:buFont typeface="Manrope Light"/>
              <a:buNone/>
              <a:defRPr sz="1200">
                <a:latin typeface="Manrope Light"/>
                <a:ea typeface="Manrope Light"/>
                <a:cs typeface="Manrope Light"/>
                <a:sym typeface="Manrope Light"/>
              </a:defRPr>
            </a:lvl2pPr>
            <a:lvl3pPr lvl="2">
              <a:spcBef>
                <a:spcPts val="0"/>
              </a:spcBef>
              <a:spcAft>
                <a:spcPts val="0"/>
              </a:spcAft>
              <a:buSzPts val="1200"/>
              <a:buFont typeface="Manrope Light"/>
              <a:buNone/>
              <a:defRPr sz="1200">
                <a:latin typeface="Manrope Light"/>
                <a:ea typeface="Manrope Light"/>
                <a:cs typeface="Manrope Light"/>
                <a:sym typeface="Manrope Light"/>
              </a:defRPr>
            </a:lvl3pPr>
            <a:lvl4pPr lvl="3">
              <a:spcBef>
                <a:spcPts val="0"/>
              </a:spcBef>
              <a:spcAft>
                <a:spcPts val="0"/>
              </a:spcAft>
              <a:buSzPts val="1200"/>
              <a:buFont typeface="Manrope Light"/>
              <a:buNone/>
              <a:defRPr sz="1200">
                <a:latin typeface="Manrope Light"/>
                <a:ea typeface="Manrope Light"/>
                <a:cs typeface="Manrope Light"/>
                <a:sym typeface="Manrope Light"/>
              </a:defRPr>
            </a:lvl4pPr>
            <a:lvl5pPr lvl="4">
              <a:spcBef>
                <a:spcPts val="0"/>
              </a:spcBef>
              <a:spcAft>
                <a:spcPts val="0"/>
              </a:spcAft>
              <a:buSzPts val="1200"/>
              <a:buFont typeface="Manrope Light"/>
              <a:buNone/>
              <a:defRPr sz="1200">
                <a:latin typeface="Manrope Light"/>
                <a:ea typeface="Manrope Light"/>
                <a:cs typeface="Manrope Light"/>
                <a:sym typeface="Manrope Light"/>
              </a:defRPr>
            </a:lvl5pPr>
            <a:lvl6pPr lvl="5">
              <a:spcBef>
                <a:spcPts val="0"/>
              </a:spcBef>
              <a:spcAft>
                <a:spcPts val="0"/>
              </a:spcAft>
              <a:buSzPts val="1200"/>
              <a:buFont typeface="Manrope Light"/>
              <a:buNone/>
              <a:defRPr sz="1200">
                <a:latin typeface="Manrope Light"/>
                <a:ea typeface="Manrope Light"/>
                <a:cs typeface="Manrope Light"/>
                <a:sym typeface="Manrope Light"/>
              </a:defRPr>
            </a:lvl6pPr>
            <a:lvl7pPr lvl="6">
              <a:spcBef>
                <a:spcPts val="0"/>
              </a:spcBef>
              <a:spcAft>
                <a:spcPts val="0"/>
              </a:spcAft>
              <a:buSzPts val="1200"/>
              <a:buFont typeface="Manrope Light"/>
              <a:buNone/>
              <a:defRPr sz="1200">
                <a:latin typeface="Manrope Light"/>
                <a:ea typeface="Manrope Light"/>
                <a:cs typeface="Manrope Light"/>
                <a:sym typeface="Manrope Light"/>
              </a:defRPr>
            </a:lvl7pPr>
            <a:lvl8pPr lvl="7">
              <a:spcBef>
                <a:spcPts val="0"/>
              </a:spcBef>
              <a:spcAft>
                <a:spcPts val="0"/>
              </a:spcAft>
              <a:buSzPts val="1200"/>
              <a:buFont typeface="Manrope Light"/>
              <a:buNone/>
              <a:defRPr sz="1200">
                <a:latin typeface="Manrope Light"/>
                <a:ea typeface="Manrope Light"/>
                <a:cs typeface="Manrope Light"/>
                <a:sym typeface="Manrope Light"/>
              </a:defRPr>
            </a:lvl8pPr>
            <a:lvl9pPr lvl="8">
              <a:spcBef>
                <a:spcPts val="0"/>
              </a:spcBef>
              <a:spcAft>
                <a:spcPts val="0"/>
              </a:spcAft>
              <a:buSzPts val="1200"/>
              <a:buFont typeface="Manrope Light"/>
              <a:buNone/>
              <a:defRPr sz="1200">
                <a:latin typeface="Manrope Light"/>
                <a:ea typeface="Manrope Light"/>
                <a:cs typeface="Manrope Light"/>
                <a:sym typeface="Manrope Light"/>
              </a:defRPr>
            </a:lvl9pPr>
          </a:lstStyle>
          <a:p/>
        </p:txBody>
      </p:sp>
      <p:sp>
        <p:nvSpPr>
          <p:cNvPr id="297" name="Google Shape;297;p34"/>
          <p:cNvSpPr/>
          <p:nvPr>
            <p:ph idx="6" type="pic"/>
          </p:nvPr>
        </p:nvSpPr>
        <p:spPr>
          <a:xfrm>
            <a:off x="3741400" y="3579575"/>
            <a:ext cx="830700" cy="1275900"/>
          </a:xfrm>
          <a:prstGeom prst="roundRect">
            <a:avLst>
              <a:gd fmla="val 16667" name="adj"/>
            </a:avLst>
          </a:prstGeom>
          <a:noFill/>
          <a:ln>
            <a:noFill/>
          </a:ln>
        </p:spPr>
      </p:sp>
      <p:sp>
        <p:nvSpPr>
          <p:cNvPr id="298" name="Google Shape;298;p34"/>
          <p:cNvSpPr txBox="1"/>
          <p:nvPr>
            <p:ph idx="7" type="subTitle"/>
          </p:nvPr>
        </p:nvSpPr>
        <p:spPr>
          <a:xfrm>
            <a:off x="4663450" y="3774599"/>
            <a:ext cx="3235200" cy="681300"/>
          </a:xfrm>
          <a:prstGeom prst="rect">
            <a:avLst/>
          </a:prstGeom>
        </p:spPr>
        <p:txBody>
          <a:bodyPr anchorCtr="0" anchor="ctr" bIns="0" lIns="0" spcFirstLastPara="1" rIns="0" wrap="square" tIns="0">
            <a:spAutoFit/>
          </a:bodyPr>
          <a:lstStyle>
            <a:lvl1pPr lvl="0">
              <a:spcBef>
                <a:spcPts val="0"/>
              </a:spcBef>
              <a:spcAft>
                <a:spcPts val="0"/>
              </a:spcAft>
              <a:buSzPts val="1400"/>
              <a:buFont typeface="Manrope"/>
              <a:buNone/>
              <a:defRPr>
                <a:latin typeface="Manrope"/>
                <a:ea typeface="Manrope"/>
                <a:cs typeface="Manrope"/>
                <a:sym typeface="Manrope"/>
              </a:defRPr>
            </a:lvl1pPr>
            <a:lvl2pPr lvl="1">
              <a:spcBef>
                <a:spcPts val="0"/>
              </a:spcBef>
              <a:spcAft>
                <a:spcPts val="0"/>
              </a:spcAft>
              <a:buSzPts val="1200"/>
              <a:buFont typeface="Manrope Light"/>
              <a:buNone/>
              <a:defRPr sz="1200">
                <a:latin typeface="Manrope Light"/>
                <a:ea typeface="Manrope Light"/>
                <a:cs typeface="Manrope Light"/>
                <a:sym typeface="Manrope Light"/>
              </a:defRPr>
            </a:lvl2pPr>
            <a:lvl3pPr lvl="2">
              <a:spcBef>
                <a:spcPts val="0"/>
              </a:spcBef>
              <a:spcAft>
                <a:spcPts val="0"/>
              </a:spcAft>
              <a:buSzPts val="1200"/>
              <a:buFont typeface="Manrope Light"/>
              <a:buNone/>
              <a:defRPr sz="1200">
                <a:latin typeface="Manrope Light"/>
                <a:ea typeface="Manrope Light"/>
                <a:cs typeface="Manrope Light"/>
                <a:sym typeface="Manrope Light"/>
              </a:defRPr>
            </a:lvl3pPr>
            <a:lvl4pPr lvl="3">
              <a:spcBef>
                <a:spcPts val="0"/>
              </a:spcBef>
              <a:spcAft>
                <a:spcPts val="0"/>
              </a:spcAft>
              <a:buSzPts val="1200"/>
              <a:buFont typeface="Manrope Light"/>
              <a:buNone/>
              <a:defRPr sz="1200">
                <a:latin typeface="Manrope Light"/>
                <a:ea typeface="Manrope Light"/>
                <a:cs typeface="Manrope Light"/>
                <a:sym typeface="Manrope Light"/>
              </a:defRPr>
            </a:lvl4pPr>
            <a:lvl5pPr lvl="4">
              <a:spcBef>
                <a:spcPts val="0"/>
              </a:spcBef>
              <a:spcAft>
                <a:spcPts val="0"/>
              </a:spcAft>
              <a:buSzPts val="1200"/>
              <a:buFont typeface="Manrope Light"/>
              <a:buNone/>
              <a:defRPr sz="1200">
                <a:latin typeface="Manrope Light"/>
                <a:ea typeface="Manrope Light"/>
                <a:cs typeface="Manrope Light"/>
                <a:sym typeface="Manrope Light"/>
              </a:defRPr>
            </a:lvl5pPr>
            <a:lvl6pPr lvl="5">
              <a:spcBef>
                <a:spcPts val="0"/>
              </a:spcBef>
              <a:spcAft>
                <a:spcPts val="0"/>
              </a:spcAft>
              <a:buSzPts val="1200"/>
              <a:buFont typeface="Manrope Light"/>
              <a:buNone/>
              <a:defRPr sz="1200">
                <a:latin typeface="Manrope Light"/>
                <a:ea typeface="Manrope Light"/>
                <a:cs typeface="Manrope Light"/>
                <a:sym typeface="Manrope Light"/>
              </a:defRPr>
            </a:lvl6pPr>
            <a:lvl7pPr lvl="6">
              <a:spcBef>
                <a:spcPts val="0"/>
              </a:spcBef>
              <a:spcAft>
                <a:spcPts val="0"/>
              </a:spcAft>
              <a:buSzPts val="1200"/>
              <a:buFont typeface="Manrope Light"/>
              <a:buNone/>
              <a:defRPr sz="1200">
                <a:latin typeface="Manrope Light"/>
                <a:ea typeface="Manrope Light"/>
                <a:cs typeface="Manrope Light"/>
                <a:sym typeface="Manrope Light"/>
              </a:defRPr>
            </a:lvl7pPr>
            <a:lvl8pPr lvl="7">
              <a:spcBef>
                <a:spcPts val="0"/>
              </a:spcBef>
              <a:spcAft>
                <a:spcPts val="0"/>
              </a:spcAft>
              <a:buSzPts val="1200"/>
              <a:buFont typeface="Manrope Light"/>
              <a:buNone/>
              <a:defRPr sz="1200">
                <a:latin typeface="Manrope Light"/>
                <a:ea typeface="Manrope Light"/>
                <a:cs typeface="Manrope Light"/>
                <a:sym typeface="Manrope Light"/>
              </a:defRPr>
            </a:lvl8pPr>
            <a:lvl9pPr lvl="8">
              <a:spcBef>
                <a:spcPts val="0"/>
              </a:spcBef>
              <a:spcAft>
                <a:spcPts val="0"/>
              </a:spcAft>
              <a:buSzPts val="1200"/>
              <a:buFont typeface="Manrope Light"/>
              <a:buNone/>
              <a:defRPr sz="1200">
                <a:latin typeface="Manrope Light"/>
                <a:ea typeface="Manrope Light"/>
                <a:cs typeface="Manrope Light"/>
                <a:sym typeface="Manrope Light"/>
              </a:defRPr>
            </a:lvl9pPr>
          </a:lstStyle>
          <a:p/>
        </p:txBody>
      </p:sp>
      <p:sp>
        <p:nvSpPr>
          <p:cNvPr id="299" name="Google Shape;299;p34"/>
          <p:cNvSpPr txBox="1"/>
          <p:nvPr>
            <p:ph idx="8" type="subTitle"/>
          </p:nvPr>
        </p:nvSpPr>
        <p:spPr>
          <a:xfrm>
            <a:off x="4663450" y="4538125"/>
            <a:ext cx="3235200" cy="237900"/>
          </a:xfrm>
          <a:prstGeom prst="rect">
            <a:avLst/>
          </a:prstGeom>
        </p:spPr>
        <p:txBody>
          <a:bodyPr anchorCtr="0" anchor="b" bIns="0" lIns="0" spcFirstLastPara="1" rIns="0" wrap="square" tIns="0">
            <a:spAutoFit/>
          </a:bodyPr>
          <a:lstStyle>
            <a:lvl1pPr lvl="0">
              <a:spcBef>
                <a:spcPts val="0"/>
              </a:spcBef>
              <a:spcAft>
                <a:spcPts val="0"/>
              </a:spcAft>
              <a:buSzPts val="1000"/>
              <a:buFont typeface="Manrope"/>
              <a:buNone/>
              <a:defRPr sz="1000">
                <a:latin typeface="Manrope"/>
                <a:ea typeface="Manrope"/>
                <a:cs typeface="Manrope"/>
                <a:sym typeface="Manrope"/>
              </a:defRPr>
            </a:lvl1pPr>
            <a:lvl2pPr lvl="1">
              <a:spcBef>
                <a:spcPts val="0"/>
              </a:spcBef>
              <a:spcAft>
                <a:spcPts val="0"/>
              </a:spcAft>
              <a:buSzPts val="1200"/>
              <a:buFont typeface="Manrope Light"/>
              <a:buNone/>
              <a:defRPr sz="1200">
                <a:latin typeface="Manrope Light"/>
                <a:ea typeface="Manrope Light"/>
                <a:cs typeface="Manrope Light"/>
                <a:sym typeface="Manrope Light"/>
              </a:defRPr>
            </a:lvl2pPr>
            <a:lvl3pPr lvl="2">
              <a:spcBef>
                <a:spcPts val="0"/>
              </a:spcBef>
              <a:spcAft>
                <a:spcPts val="0"/>
              </a:spcAft>
              <a:buSzPts val="1200"/>
              <a:buFont typeface="Manrope Light"/>
              <a:buNone/>
              <a:defRPr sz="1200">
                <a:latin typeface="Manrope Light"/>
                <a:ea typeface="Manrope Light"/>
                <a:cs typeface="Manrope Light"/>
                <a:sym typeface="Manrope Light"/>
              </a:defRPr>
            </a:lvl3pPr>
            <a:lvl4pPr lvl="3">
              <a:spcBef>
                <a:spcPts val="0"/>
              </a:spcBef>
              <a:spcAft>
                <a:spcPts val="0"/>
              </a:spcAft>
              <a:buSzPts val="1200"/>
              <a:buFont typeface="Manrope Light"/>
              <a:buNone/>
              <a:defRPr sz="1200">
                <a:latin typeface="Manrope Light"/>
                <a:ea typeface="Manrope Light"/>
                <a:cs typeface="Manrope Light"/>
                <a:sym typeface="Manrope Light"/>
              </a:defRPr>
            </a:lvl4pPr>
            <a:lvl5pPr lvl="4">
              <a:spcBef>
                <a:spcPts val="0"/>
              </a:spcBef>
              <a:spcAft>
                <a:spcPts val="0"/>
              </a:spcAft>
              <a:buSzPts val="1200"/>
              <a:buFont typeface="Manrope Light"/>
              <a:buNone/>
              <a:defRPr sz="1200">
                <a:latin typeface="Manrope Light"/>
                <a:ea typeface="Manrope Light"/>
                <a:cs typeface="Manrope Light"/>
                <a:sym typeface="Manrope Light"/>
              </a:defRPr>
            </a:lvl5pPr>
            <a:lvl6pPr lvl="5">
              <a:spcBef>
                <a:spcPts val="0"/>
              </a:spcBef>
              <a:spcAft>
                <a:spcPts val="0"/>
              </a:spcAft>
              <a:buSzPts val="1200"/>
              <a:buFont typeface="Manrope Light"/>
              <a:buNone/>
              <a:defRPr sz="1200">
                <a:latin typeface="Manrope Light"/>
                <a:ea typeface="Manrope Light"/>
                <a:cs typeface="Manrope Light"/>
                <a:sym typeface="Manrope Light"/>
              </a:defRPr>
            </a:lvl6pPr>
            <a:lvl7pPr lvl="6">
              <a:spcBef>
                <a:spcPts val="0"/>
              </a:spcBef>
              <a:spcAft>
                <a:spcPts val="0"/>
              </a:spcAft>
              <a:buSzPts val="1200"/>
              <a:buFont typeface="Manrope Light"/>
              <a:buNone/>
              <a:defRPr sz="1200">
                <a:latin typeface="Manrope Light"/>
                <a:ea typeface="Manrope Light"/>
                <a:cs typeface="Manrope Light"/>
                <a:sym typeface="Manrope Light"/>
              </a:defRPr>
            </a:lvl7pPr>
            <a:lvl8pPr lvl="7">
              <a:spcBef>
                <a:spcPts val="0"/>
              </a:spcBef>
              <a:spcAft>
                <a:spcPts val="0"/>
              </a:spcAft>
              <a:buSzPts val="1200"/>
              <a:buFont typeface="Manrope Light"/>
              <a:buNone/>
              <a:defRPr sz="1200">
                <a:latin typeface="Manrope Light"/>
                <a:ea typeface="Manrope Light"/>
                <a:cs typeface="Manrope Light"/>
                <a:sym typeface="Manrope Light"/>
              </a:defRPr>
            </a:lvl8pPr>
            <a:lvl9pPr lvl="8">
              <a:spcBef>
                <a:spcPts val="0"/>
              </a:spcBef>
              <a:spcAft>
                <a:spcPts val="0"/>
              </a:spcAft>
              <a:buSzPts val="1200"/>
              <a:buFont typeface="Manrope Light"/>
              <a:buNone/>
              <a:defRPr sz="1200">
                <a:latin typeface="Manrope Light"/>
                <a:ea typeface="Manrope Light"/>
                <a:cs typeface="Manrope Light"/>
                <a:sym typeface="Manrope Light"/>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1">
  <p:cSld name="BLANK_1_1_1_1_1_1_1_1_1_1_1_1_1_1_1_2">
    <p:spTree>
      <p:nvGrpSpPr>
        <p:cNvPr id="300" name="Shape 300"/>
        <p:cNvGrpSpPr/>
        <p:nvPr/>
      </p:nvGrpSpPr>
      <p:grpSpPr>
        <a:xfrm>
          <a:off x="0" y="0"/>
          <a:ext cx="0" cy="0"/>
          <a:chOff x="0" y="0"/>
          <a:chExt cx="0" cy="0"/>
        </a:xfrm>
      </p:grpSpPr>
      <p:pic>
        <p:nvPicPr>
          <p:cNvPr descr="Marble texture (Provided by Getty Images)" id="301" name="Google Shape;301;p35"/>
          <p:cNvPicPr preferRelativeResize="0"/>
          <p:nvPr/>
        </p:nvPicPr>
        <p:blipFill rotWithShape="1">
          <a:blip r:embed="rId2">
            <a:alphaModFix amt="43000"/>
          </a:blip>
          <a:srcRect b="39597" l="23974" r="45676" t="45067"/>
          <a:stretch/>
        </p:blipFill>
        <p:spPr>
          <a:xfrm rot="-5400000">
            <a:off x="8049675" y="1220925"/>
            <a:ext cx="1246200" cy="945000"/>
          </a:xfrm>
          <a:prstGeom prst="round2SameRect">
            <a:avLst>
              <a:gd fmla="val 16667" name="adj1"/>
              <a:gd fmla="val 0" name="adj2"/>
            </a:avLst>
          </a:prstGeom>
          <a:noFill/>
          <a:ln>
            <a:noFill/>
          </a:ln>
        </p:spPr>
      </p:pic>
      <p:sp>
        <p:nvSpPr>
          <p:cNvPr id="302" name="Google Shape;302;p35"/>
          <p:cNvSpPr/>
          <p:nvPr/>
        </p:nvSpPr>
        <p:spPr>
          <a:xfrm rot="5400000">
            <a:off x="1643775" y="-1478850"/>
            <a:ext cx="4814700" cy="8102400"/>
          </a:xfrm>
          <a:prstGeom prst="round1Rect">
            <a:avLst>
              <a:gd fmla="val 4842" name="adj"/>
            </a:avLst>
          </a:prstGeom>
          <a:solidFill>
            <a:schemeClr val="lt1"/>
          </a:solidFill>
          <a:ln>
            <a:noFill/>
          </a:ln>
          <a:effectLst>
            <a:outerShdw blurRad="171450" rotWithShape="0" algn="bl" dir="2580000" dist="114300">
              <a:schemeClr val="dk1">
                <a:alpha val="98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anrope Light"/>
              <a:ea typeface="Manrope Light"/>
              <a:cs typeface="Manrope Light"/>
              <a:sym typeface="Manrope Light"/>
            </a:endParaRPr>
          </a:p>
        </p:txBody>
      </p:sp>
      <p:pic>
        <p:nvPicPr>
          <p:cNvPr descr="marble (Provided by Getty Images)" id="303" name="Google Shape;303;p35"/>
          <p:cNvPicPr preferRelativeResize="0"/>
          <p:nvPr/>
        </p:nvPicPr>
        <p:blipFill rotWithShape="1">
          <a:blip r:embed="rId3">
            <a:alphaModFix/>
          </a:blip>
          <a:srcRect b="75851" l="26763" r="46014" t="4841"/>
          <a:stretch/>
        </p:blipFill>
        <p:spPr>
          <a:xfrm rot="10800000">
            <a:off x="8200200" y="-1450"/>
            <a:ext cx="943800" cy="1011600"/>
          </a:xfrm>
          <a:prstGeom prst="round1Rect">
            <a:avLst>
              <a:gd fmla="val 15319" name="adj"/>
            </a:avLst>
          </a:prstGeom>
          <a:noFill/>
          <a:ln>
            <a:noFill/>
          </a:ln>
        </p:spPr>
      </p:pic>
      <p:pic>
        <p:nvPicPr>
          <p:cNvPr descr="Marble texture (Provided by Getty Images)" id="304" name="Google Shape;304;p35"/>
          <p:cNvPicPr preferRelativeResize="0"/>
          <p:nvPr/>
        </p:nvPicPr>
        <p:blipFill rotWithShape="1">
          <a:blip r:embed="rId4">
            <a:alphaModFix amt="62000"/>
          </a:blip>
          <a:srcRect b="16415" l="33341" r="31409" t="63092"/>
          <a:stretch/>
        </p:blipFill>
        <p:spPr>
          <a:xfrm rot="-5400000">
            <a:off x="8040825" y="2543525"/>
            <a:ext cx="1267500" cy="948600"/>
          </a:xfrm>
          <a:prstGeom prst="round2SameRect">
            <a:avLst>
              <a:gd fmla="val 16667" name="adj1"/>
              <a:gd fmla="val 0" name="adj2"/>
            </a:avLst>
          </a:prstGeom>
          <a:noFill/>
          <a:ln>
            <a:noFill/>
          </a:ln>
        </p:spPr>
      </p:pic>
      <p:pic>
        <p:nvPicPr>
          <p:cNvPr descr="Marble texture (Provided by Getty Images)" id="305" name="Google Shape;305;p35"/>
          <p:cNvPicPr preferRelativeResize="0"/>
          <p:nvPr/>
        </p:nvPicPr>
        <p:blipFill rotWithShape="1">
          <a:blip r:embed="rId4">
            <a:alphaModFix amt="62000"/>
          </a:blip>
          <a:srcRect b="33122" l="23873" r="40903" t="46490"/>
          <a:stretch/>
        </p:blipFill>
        <p:spPr>
          <a:xfrm rot="-5400000">
            <a:off x="8038875" y="3875025"/>
            <a:ext cx="1266600" cy="943800"/>
          </a:xfrm>
          <a:prstGeom prst="round2SameRect">
            <a:avLst>
              <a:gd fmla="val 16667" name="adj1"/>
              <a:gd fmla="val 0" name="adj2"/>
            </a:avLst>
          </a:prstGeom>
          <a:noFill/>
          <a:ln>
            <a:noFill/>
          </a:ln>
        </p:spPr>
      </p:pic>
      <p:sp>
        <p:nvSpPr>
          <p:cNvPr id="306" name="Google Shape;306;p35"/>
          <p:cNvSpPr txBox="1"/>
          <p:nvPr>
            <p:ph idx="1" type="body"/>
          </p:nvPr>
        </p:nvSpPr>
        <p:spPr>
          <a:xfrm>
            <a:off x="672225" y="2016850"/>
            <a:ext cx="2921700" cy="7899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307" name="Google Shape;307;p35"/>
          <p:cNvSpPr txBox="1"/>
          <p:nvPr>
            <p:ph idx="2" type="subTitle"/>
          </p:nvPr>
        </p:nvSpPr>
        <p:spPr>
          <a:xfrm>
            <a:off x="672225" y="1691523"/>
            <a:ext cx="2921700" cy="207900"/>
          </a:xfrm>
          <a:prstGeom prst="rect">
            <a:avLst/>
          </a:prstGeom>
        </p:spPr>
        <p:txBody>
          <a:bodyPr anchorCtr="0" anchor="t" bIns="0" lIns="0" spcFirstLastPara="1" rIns="0" wrap="square" tIns="0">
            <a:spAutoFit/>
          </a:bodyPr>
          <a:lstStyle>
            <a:lvl1pPr lvl="0">
              <a:lnSpc>
                <a:spcPct val="100000"/>
              </a:lnSpc>
              <a:spcBef>
                <a:spcPts val="0"/>
              </a:spcBef>
              <a:spcAft>
                <a:spcPts val="0"/>
              </a:spcAft>
              <a:buSzPts val="1200"/>
              <a:buFont typeface="Manrope"/>
              <a:buNone/>
              <a:defRPr b="1" sz="1200">
                <a:latin typeface="Manrope"/>
                <a:ea typeface="Manrope"/>
                <a:cs typeface="Manrope"/>
                <a:sym typeface="Manrope"/>
              </a:defRPr>
            </a:lvl1pPr>
            <a:lvl2pPr lvl="1">
              <a:lnSpc>
                <a:spcPct val="100000"/>
              </a:lnSpc>
              <a:spcBef>
                <a:spcPts val="0"/>
              </a:spcBef>
              <a:spcAft>
                <a:spcPts val="0"/>
              </a:spcAft>
              <a:buSzPts val="1200"/>
              <a:buFont typeface="Manrope"/>
              <a:buNone/>
              <a:defRPr b="1" sz="1200">
                <a:latin typeface="Manrope"/>
                <a:ea typeface="Manrope"/>
                <a:cs typeface="Manrope"/>
                <a:sym typeface="Manrope"/>
              </a:defRPr>
            </a:lvl2pPr>
            <a:lvl3pPr lvl="2">
              <a:lnSpc>
                <a:spcPct val="100000"/>
              </a:lnSpc>
              <a:spcBef>
                <a:spcPts val="0"/>
              </a:spcBef>
              <a:spcAft>
                <a:spcPts val="0"/>
              </a:spcAft>
              <a:buSzPts val="1200"/>
              <a:buFont typeface="Manrope"/>
              <a:buNone/>
              <a:defRPr b="1" sz="1200">
                <a:latin typeface="Manrope"/>
                <a:ea typeface="Manrope"/>
                <a:cs typeface="Manrope"/>
                <a:sym typeface="Manrope"/>
              </a:defRPr>
            </a:lvl3pPr>
            <a:lvl4pPr lvl="3">
              <a:lnSpc>
                <a:spcPct val="100000"/>
              </a:lnSpc>
              <a:spcBef>
                <a:spcPts val="0"/>
              </a:spcBef>
              <a:spcAft>
                <a:spcPts val="0"/>
              </a:spcAft>
              <a:buSzPts val="1200"/>
              <a:buFont typeface="Manrope"/>
              <a:buNone/>
              <a:defRPr b="1" sz="1200">
                <a:latin typeface="Manrope"/>
                <a:ea typeface="Manrope"/>
                <a:cs typeface="Manrope"/>
                <a:sym typeface="Manrope"/>
              </a:defRPr>
            </a:lvl4pPr>
            <a:lvl5pPr lvl="4">
              <a:lnSpc>
                <a:spcPct val="100000"/>
              </a:lnSpc>
              <a:spcBef>
                <a:spcPts val="0"/>
              </a:spcBef>
              <a:spcAft>
                <a:spcPts val="0"/>
              </a:spcAft>
              <a:buSzPts val="1200"/>
              <a:buFont typeface="Manrope"/>
              <a:buNone/>
              <a:defRPr b="1" sz="1200">
                <a:latin typeface="Manrope"/>
                <a:ea typeface="Manrope"/>
                <a:cs typeface="Manrope"/>
                <a:sym typeface="Manrope"/>
              </a:defRPr>
            </a:lvl5pPr>
            <a:lvl6pPr lvl="5">
              <a:lnSpc>
                <a:spcPct val="100000"/>
              </a:lnSpc>
              <a:spcBef>
                <a:spcPts val="0"/>
              </a:spcBef>
              <a:spcAft>
                <a:spcPts val="0"/>
              </a:spcAft>
              <a:buSzPts val="1200"/>
              <a:buFont typeface="Manrope"/>
              <a:buNone/>
              <a:defRPr b="1" sz="1200">
                <a:latin typeface="Manrope"/>
                <a:ea typeface="Manrope"/>
                <a:cs typeface="Manrope"/>
                <a:sym typeface="Manrope"/>
              </a:defRPr>
            </a:lvl6pPr>
            <a:lvl7pPr lvl="6">
              <a:lnSpc>
                <a:spcPct val="100000"/>
              </a:lnSpc>
              <a:spcBef>
                <a:spcPts val="0"/>
              </a:spcBef>
              <a:spcAft>
                <a:spcPts val="0"/>
              </a:spcAft>
              <a:buSzPts val="1200"/>
              <a:buFont typeface="Manrope"/>
              <a:buNone/>
              <a:defRPr b="1" sz="1200">
                <a:latin typeface="Manrope"/>
                <a:ea typeface="Manrope"/>
                <a:cs typeface="Manrope"/>
                <a:sym typeface="Manrope"/>
              </a:defRPr>
            </a:lvl7pPr>
            <a:lvl8pPr lvl="7">
              <a:lnSpc>
                <a:spcPct val="100000"/>
              </a:lnSpc>
              <a:spcBef>
                <a:spcPts val="0"/>
              </a:spcBef>
              <a:spcAft>
                <a:spcPts val="0"/>
              </a:spcAft>
              <a:buSzPts val="1200"/>
              <a:buFont typeface="Manrope"/>
              <a:buNone/>
              <a:defRPr b="1" sz="1200">
                <a:latin typeface="Manrope"/>
                <a:ea typeface="Manrope"/>
                <a:cs typeface="Manrope"/>
                <a:sym typeface="Manrope"/>
              </a:defRPr>
            </a:lvl8pPr>
            <a:lvl9pPr lvl="8">
              <a:lnSpc>
                <a:spcPct val="100000"/>
              </a:lnSpc>
              <a:spcBef>
                <a:spcPts val="0"/>
              </a:spcBef>
              <a:spcAft>
                <a:spcPts val="0"/>
              </a:spcAft>
              <a:buSzPts val="1200"/>
              <a:buFont typeface="Manrope"/>
              <a:buNone/>
              <a:defRPr b="1" sz="1200">
                <a:latin typeface="Manrope"/>
                <a:ea typeface="Manrope"/>
                <a:cs typeface="Manrope"/>
                <a:sym typeface="Manrope"/>
              </a:defRPr>
            </a:lvl9pPr>
          </a:lstStyle>
          <a:p/>
        </p:txBody>
      </p:sp>
      <p:sp>
        <p:nvSpPr>
          <p:cNvPr id="308" name="Google Shape;308;p35"/>
          <p:cNvSpPr txBox="1"/>
          <p:nvPr>
            <p:ph idx="3" type="body"/>
          </p:nvPr>
        </p:nvSpPr>
        <p:spPr>
          <a:xfrm>
            <a:off x="672225" y="3400622"/>
            <a:ext cx="2921700" cy="7899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309" name="Google Shape;309;p35"/>
          <p:cNvSpPr txBox="1"/>
          <p:nvPr>
            <p:ph idx="4" type="subTitle"/>
          </p:nvPr>
        </p:nvSpPr>
        <p:spPr>
          <a:xfrm>
            <a:off x="672225" y="3075291"/>
            <a:ext cx="2921700" cy="207900"/>
          </a:xfrm>
          <a:prstGeom prst="rect">
            <a:avLst/>
          </a:prstGeom>
        </p:spPr>
        <p:txBody>
          <a:bodyPr anchorCtr="0" anchor="t" bIns="0" lIns="0" spcFirstLastPara="1" rIns="0" wrap="square" tIns="0">
            <a:spAutoFit/>
          </a:bodyPr>
          <a:lstStyle>
            <a:lvl1pPr lvl="0">
              <a:spcBef>
                <a:spcPts val="0"/>
              </a:spcBef>
              <a:spcAft>
                <a:spcPts val="0"/>
              </a:spcAft>
              <a:buSzPts val="1200"/>
              <a:buFont typeface="Manrope"/>
              <a:buNone/>
              <a:defRPr b="1" sz="1200">
                <a:latin typeface="Manrope"/>
                <a:ea typeface="Manrope"/>
                <a:cs typeface="Manrope"/>
                <a:sym typeface="Manrope"/>
              </a:defRPr>
            </a:lvl1pPr>
            <a:lvl2pPr lvl="1">
              <a:spcBef>
                <a:spcPts val="0"/>
              </a:spcBef>
              <a:spcAft>
                <a:spcPts val="0"/>
              </a:spcAft>
              <a:buSzPts val="1200"/>
              <a:buFont typeface="Manrope"/>
              <a:buNone/>
              <a:defRPr b="1" sz="1200">
                <a:latin typeface="Manrope"/>
                <a:ea typeface="Manrope"/>
                <a:cs typeface="Manrope"/>
                <a:sym typeface="Manrope"/>
              </a:defRPr>
            </a:lvl2pPr>
            <a:lvl3pPr lvl="2">
              <a:spcBef>
                <a:spcPts val="0"/>
              </a:spcBef>
              <a:spcAft>
                <a:spcPts val="0"/>
              </a:spcAft>
              <a:buSzPts val="1200"/>
              <a:buFont typeface="Manrope"/>
              <a:buNone/>
              <a:defRPr b="1" sz="1200">
                <a:latin typeface="Manrope"/>
                <a:ea typeface="Manrope"/>
                <a:cs typeface="Manrope"/>
                <a:sym typeface="Manrope"/>
              </a:defRPr>
            </a:lvl3pPr>
            <a:lvl4pPr lvl="3">
              <a:spcBef>
                <a:spcPts val="0"/>
              </a:spcBef>
              <a:spcAft>
                <a:spcPts val="0"/>
              </a:spcAft>
              <a:buSzPts val="1200"/>
              <a:buFont typeface="Manrope"/>
              <a:buNone/>
              <a:defRPr b="1" sz="1200">
                <a:latin typeface="Manrope"/>
                <a:ea typeface="Manrope"/>
                <a:cs typeface="Manrope"/>
                <a:sym typeface="Manrope"/>
              </a:defRPr>
            </a:lvl4pPr>
            <a:lvl5pPr lvl="4">
              <a:spcBef>
                <a:spcPts val="0"/>
              </a:spcBef>
              <a:spcAft>
                <a:spcPts val="0"/>
              </a:spcAft>
              <a:buSzPts val="1200"/>
              <a:buFont typeface="Manrope"/>
              <a:buNone/>
              <a:defRPr b="1" sz="1200">
                <a:latin typeface="Manrope"/>
                <a:ea typeface="Manrope"/>
                <a:cs typeface="Manrope"/>
                <a:sym typeface="Manrope"/>
              </a:defRPr>
            </a:lvl5pPr>
            <a:lvl6pPr lvl="5">
              <a:spcBef>
                <a:spcPts val="0"/>
              </a:spcBef>
              <a:spcAft>
                <a:spcPts val="0"/>
              </a:spcAft>
              <a:buSzPts val="1200"/>
              <a:buFont typeface="Manrope"/>
              <a:buNone/>
              <a:defRPr b="1" sz="1200">
                <a:latin typeface="Manrope"/>
                <a:ea typeface="Manrope"/>
                <a:cs typeface="Manrope"/>
                <a:sym typeface="Manrope"/>
              </a:defRPr>
            </a:lvl6pPr>
            <a:lvl7pPr lvl="6">
              <a:spcBef>
                <a:spcPts val="0"/>
              </a:spcBef>
              <a:spcAft>
                <a:spcPts val="0"/>
              </a:spcAft>
              <a:buSzPts val="1200"/>
              <a:buFont typeface="Manrope"/>
              <a:buNone/>
              <a:defRPr b="1" sz="1200">
                <a:latin typeface="Manrope"/>
                <a:ea typeface="Manrope"/>
                <a:cs typeface="Manrope"/>
                <a:sym typeface="Manrope"/>
              </a:defRPr>
            </a:lvl7pPr>
            <a:lvl8pPr lvl="7">
              <a:spcBef>
                <a:spcPts val="0"/>
              </a:spcBef>
              <a:spcAft>
                <a:spcPts val="0"/>
              </a:spcAft>
              <a:buSzPts val="1200"/>
              <a:buFont typeface="Manrope"/>
              <a:buNone/>
              <a:defRPr b="1" sz="1200">
                <a:latin typeface="Manrope"/>
                <a:ea typeface="Manrope"/>
                <a:cs typeface="Manrope"/>
                <a:sym typeface="Manrope"/>
              </a:defRPr>
            </a:lvl8pPr>
            <a:lvl9pPr lvl="8">
              <a:spcBef>
                <a:spcPts val="0"/>
              </a:spcBef>
              <a:spcAft>
                <a:spcPts val="0"/>
              </a:spcAft>
              <a:buSzPts val="1200"/>
              <a:buFont typeface="Manrope"/>
              <a:buNone/>
              <a:defRPr b="1" sz="1200">
                <a:latin typeface="Manrope"/>
                <a:ea typeface="Manrope"/>
                <a:cs typeface="Manrope"/>
                <a:sym typeface="Manrope"/>
              </a:defRPr>
            </a:lvl9pPr>
          </a:lstStyle>
          <a:p/>
        </p:txBody>
      </p:sp>
      <p:sp>
        <p:nvSpPr>
          <p:cNvPr id="310" name="Google Shape;310;p35"/>
          <p:cNvSpPr txBox="1"/>
          <p:nvPr>
            <p:ph idx="5" type="subTitle"/>
          </p:nvPr>
        </p:nvSpPr>
        <p:spPr>
          <a:xfrm>
            <a:off x="283475" y="283475"/>
            <a:ext cx="1231200" cy="296100"/>
          </a:xfrm>
          <a:prstGeom prst="rect">
            <a:avLst/>
          </a:prstGeom>
        </p:spPr>
        <p:txBody>
          <a:bodyPr anchorCtr="0" anchor="t" bIns="0" lIns="0" spcFirstLastPara="1" rIns="0" wrap="square" tIns="0">
            <a:noAutofit/>
          </a:bodyPr>
          <a:lstStyle>
            <a:lvl1pPr lvl="0">
              <a:spcBef>
                <a:spcPts val="0"/>
              </a:spcBef>
              <a:spcAft>
                <a:spcPts val="0"/>
              </a:spcAft>
              <a:buSzPts val="800"/>
              <a:buFont typeface="Manrope Light"/>
              <a:buNone/>
              <a:defRPr sz="800">
                <a:latin typeface="Manrope Light"/>
                <a:ea typeface="Manrope Light"/>
                <a:cs typeface="Manrope Light"/>
                <a:sym typeface="Manrope Light"/>
              </a:defRPr>
            </a:lvl1pPr>
            <a:lvl2pPr lvl="1">
              <a:spcBef>
                <a:spcPts val="0"/>
              </a:spcBef>
              <a:spcAft>
                <a:spcPts val="0"/>
              </a:spcAft>
              <a:buSzPts val="800"/>
              <a:buFont typeface="Manrope Light"/>
              <a:buNone/>
              <a:defRPr sz="800">
                <a:latin typeface="Manrope Light"/>
                <a:ea typeface="Manrope Light"/>
                <a:cs typeface="Manrope Light"/>
                <a:sym typeface="Manrope Light"/>
              </a:defRPr>
            </a:lvl2pPr>
            <a:lvl3pPr lvl="2">
              <a:spcBef>
                <a:spcPts val="0"/>
              </a:spcBef>
              <a:spcAft>
                <a:spcPts val="0"/>
              </a:spcAft>
              <a:buSzPts val="800"/>
              <a:buFont typeface="Manrope Light"/>
              <a:buNone/>
              <a:defRPr sz="800">
                <a:latin typeface="Manrope Light"/>
                <a:ea typeface="Manrope Light"/>
                <a:cs typeface="Manrope Light"/>
                <a:sym typeface="Manrope Light"/>
              </a:defRPr>
            </a:lvl3pPr>
            <a:lvl4pPr lvl="3">
              <a:spcBef>
                <a:spcPts val="0"/>
              </a:spcBef>
              <a:spcAft>
                <a:spcPts val="0"/>
              </a:spcAft>
              <a:buSzPts val="800"/>
              <a:buFont typeface="Manrope Light"/>
              <a:buNone/>
              <a:defRPr sz="800">
                <a:latin typeface="Manrope Light"/>
                <a:ea typeface="Manrope Light"/>
                <a:cs typeface="Manrope Light"/>
                <a:sym typeface="Manrope Light"/>
              </a:defRPr>
            </a:lvl4pPr>
            <a:lvl5pPr lvl="4">
              <a:spcBef>
                <a:spcPts val="0"/>
              </a:spcBef>
              <a:spcAft>
                <a:spcPts val="0"/>
              </a:spcAft>
              <a:buSzPts val="800"/>
              <a:buFont typeface="Manrope Light"/>
              <a:buNone/>
              <a:defRPr sz="800">
                <a:latin typeface="Manrope Light"/>
                <a:ea typeface="Manrope Light"/>
                <a:cs typeface="Manrope Light"/>
                <a:sym typeface="Manrope Light"/>
              </a:defRPr>
            </a:lvl5pPr>
            <a:lvl6pPr lvl="5">
              <a:spcBef>
                <a:spcPts val="0"/>
              </a:spcBef>
              <a:spcAft>
                <a:spcPts val="0"/>
              </a:spcAft>
              <a:buSzPts val="800"/>
              <a:buFont typeface="Manrope Light"/>
              <a:buNone/>
              <a:defRPr sz="800">
                <a:latin typeface="Manrope Light"/>
                <a:ea typeface="Manrope Light"/>
                <a:cs typeface="Manrope Light"/>
                <a:sym typeface="Manrope Light"/>
              </a:defRPr>
            </a:lvl6pPr>
            <a:lvl7pPr lvl="6">
              <a:spcBef>
                <a:spcPts val="0"/>
              </a:spcBef>
              <a:spcAft>
                <a:spcPts val="0"/>
              </a:spcAft>
              <a:buSzPts val="800"/>
              <a:buFont typeface="Manrope Light"/>
              <a:buNone/>
              <a:defRPr sz="800">
                <a:latin typeface="Manrope Light"/>
                <a:ea typeface="Manrope Light"/>
                <a:cs typeface="Manrope Light"/>
                <a:sym typeface="Manrope Light"/>
              </a:defRPr>
            </a:lvl7pPr>
            <a:lvl8pPr lvl="7">
              <a:spcBef>
                <a:spcPts val="0"/>
              </a:spcBef>
              <a:spcAft>
                <a:spcPts val="0"/>
              </a:spcAft>
              <a:buSzPts val="800"/>
              <a:buFont typeface="Manrope Light"/>
              <a:buNone/>
              <a:defRPr sz="800">
                <a:latin typeface="Manrope Light"/>
                <a:ea typeface="Manrope Light"/>
                <a:cs typeface="Manrope Light"/>
                <a:sym typeface="Manrope Light"/>
              </a:defRPr>
            </a:lvl8pPr>
            <a:lvl9pPr lvl="8">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311" name="Google Shape;311;p35"/>
          <p:cNvSpPr txBox="1"/>
          <p:nvPr>
            <p:ph type="title"/>
          </p:nvPr>
        </p:nvSpPr>
        <p:spPr>
          <a:xfrm>
            <a:off x="283475" y="639721"/>
            <a:ext cx="6382500" cy="572100"/>
          </a:xfrm>
          <a:prstGeom prst="rect">
            <a:avLst/>
          </a:prstGeom>
        </p:spPr>
        <p:txBody>
          <a:bodyPr anchorCtr="0" anchor="t"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12" name="Google Shape;312;p35"/>
          <p:cNvSpPr txBox="1"/>
          <p:nvPr>
            <p:ph idx="6" type="subTitle"/>
          </p:nvPr>
        </p:nvSpPr>
        <p:spPr>
          <a:xfrm>
            <a:off x="283500" y="1691525"/>
            <a:ext cx="367500" cy="2079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200"/>
              <a:buFont typeface="Manrope"/>
              <a:buNone/>
              <a:defRPr sz="1200">
                <a:latin typeface="Manrope"/>
                <a:ea typeface="Manrope"/>
                <a:cs typeface="Manrope"/>
                <a:sym typeface="Manrope"/>
              </a:defRPr>
            </a:lvl1pPr>
            <a:lvl2pPr lvl="1">
              <a:lnSpc>
                <a:spcPct val="100000"/>
              </a:lnSpc>
              <a:spcBef>
                <a:spcPts val="0"/>
              </a:spcBef>
              <a:spcAft>
                <a:spcPts val="0"/>
              </a:spcAft>
              <a:buSzPts val="1200"/>
              <a:buFont typeface="Manrope"/>
              <a:buNone/>
              <a:defRPr sz="1200">
                <a:latin typeface="Manrope"/>
                <a:ea typeface="Manrope"/>
                <a:cs typeface="Manrope"/>
                <a:sym typeface="Manrope"/>
              </a:defRPr>
            </a:lvl2pPr>
            <a:lvl3pPr lvl="2">
              <a:lnSpc>
                <a:spcPct val="100000"/>
              </a:lnSpc>
              <a:spcBef>
                <a:spcPts val="0"/>
              </a:spcBef>
              <a:spcAft>
                <a:spcPts val="0"/>
              </a:spcAft>
              <a:buSzPts val="1200"/>
              <a:buFont typeface="Manrope"/>
              <a:buNone/>
              <a:defRPr sz="1200">
                <a:latin typeface="Manrope"/>
                <a:ea typeface="Manrope"/>
                <a:cs typeface="Manrope"/>
                <a:sym typeface="Manrope"/>
              </a:defRPr>
            </a:lvl3pPr>
            <a:lvl4pPr lvl="3">
              <a:lnSpc>
                <a:spcPct val="100000"/>
              </a:lnSpc>
              <a:spcBef>
                <a:spcPts val="0"/>
              </a:spcBef>
              <a:spcAft>
                <a:spcPts val="0"/>
              </a:spcAft>
              <a:buSzPts val="1200"/>
              <a:buFont typeface="Manrope"/>
              <a:buNone/>
              <a:defRPr sz="1200">
                <a:latin typeface="Manrope"/>
                <a:ea typeface="Manrope"/>
                <a:cs typeface="Manrope"/>
                <a:sym typeface="Manrope"/>
              </a:defRPr>
            </a:lvl4pPr>
            <a:lvl5pPr lvl="4">
              <a:lnSpc>
                <a:spcPct val="100000"/>
              </a:lnSpc>
              <a:spcBef>
                <a:spcPts val="0"/>
              </a:spcBef>
              <a:spcAft>
                <a:spcPts val="0"/>
              </a:spcAft>
              <a:buSzPts val="1200"/>
              <a:buFont typeface="Manrope"/>
              <a:buNone/>
              <a:defRPr sz="1200">
                <a:latin typeface="Manrope"/>
                <a:ea typeface="Manrope"/>
                <a:cs typeface="Manrope"/>
                <a:sym typeface="Manrope"/>
              </a:defRPr>
            </a:lvl5pPr>
            <a:lvl6pPr lvl="5">
              <a:lnSpc>
                <a:spcPct val="100000"/>
              </a:lnSpc>
              <a:spcBef>
                <a:spcPts val="0"/>
              </a:spcBef>
              <a:spcAft>
                <a:spcPts val="0"/>
              </a:spcAft>
              <a:buSzPts val="1200"/>
              <a:buFont typeface="Manrope"/>
              <a:buNone/>
              <a:defRPr sz="1200">
                <a:latin typeface="Manrope"/>
                <a:ea typeface="Manrope"/>
                <a:cs typeface="Manrope"/>
                <a:sym typeface="Manrope"/>
              </a:defRPr>
            </a:lvl6pPr>
            <a:lvl7pPr lvl="6">
              <a:lnSpc>
                <a:spcPct val="100000"/>
              </a:lnSpc>
              <a:spcBef>
                <a:spcPts val="0"/>
              </a:spcBef>
              <a:spcAft>
                <a:spcPts val="0"/>
              </a:spcAft>
              <a:buSzPts val="1200"/>
              <a:buFont typeface="Manrope"/>
              <a:buNone/>
              <a:defRPr sz="1200">
                <a:latin typeface="Manrope"/>
                <a:ea typeface="Manrope"/>
                <a:cs typeface="Manrope"/>
                <a:sym typeface="Manrope"/>
              </a:defRPr>
            </a:lvl7pPr>
            <a:lvl8pPr lvl="7">
              <a:lnSpc>
                <a:spcPct val="100000"/>
              </a:lnSpc>
              <a:spcBef>
                <a:spcPts val="0"/>
              </a:spcBef>
              <a:spcAft>
                <a:spcPts val="0"/>
              </a:spcAft>
              <a:buSzPts val="1200"/>
              <a:buFont typeface="Manrope"/>
              <a:buNone/>
              <a:defRPr sz="1200">
                <a:latin typeface="Manrope"/>
                <a:ea typeface="Manrope"/>
                <a:cs typeface="Manrope"/>
                <a:sym typeface="Manrope"/>
              </a:defRPr>
            </a:lvl8pPr>
            <a:lvl9pPr lvl="8">
              <a:lnSpc>
                <a:spcPct val="100000"/>
              </a:lnSpc>
              <a:spcBef>
                <a:spcPts val="0"/>
              </a:spcBef>
              <a:spcAft>
                <a:spcPts val="0"/>
              </a:spcAft>
              <a:buSzPts val="1200"/>
              <a:buFont typeface="Manrope"/>
              <a:buNone/>
              <a:defRPr sz="1200">
                <a:latin typeface="Manrope"/>
                <a:ea typeface="Manrope"/>
                <a:cs typeface="Manrope"/>
                <a:sym typeface="Manrope"/>
              </a:defRPr>
            </a:lvl9pPr>
          </a:lstStyle>
          <a:p/>
        </p:txBody>
      </p:sp>
      <p:sp>
        <p:nvSpPr>
          <p:cNvPr id="313" name="Google Shape;313;p35"/>
          <p:cNvSpPr txBox="1"/>
          <p:nvPr>
            <p:ph idx="7" type="subTitle"/>
          </p:nvPr>
        </p:nvSpPr>
        <p:spPr>
          <a:xfrm>
            <a:off x="283500" y="3075300"/>
            <a:ext cx="367500" cy="2079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200"/>
              <a:buFont typeface="Manrope"/>
              <a:buNone/>
              <a:defRPr sz="1200">
                <a:latin typeface="Manrope"/>
                <a:ea typeface="Manrope"/>
                <a:cs typeface="Manrope"/>
                <a:sym typeface="Manrope"/>
              </a:defRPr>
            </a:lvl1pPr>
            <a:lvl2pPr lvl="1">
              <a:lnSpc>
                <a:spcPct val="100000"/>
              </a:lnSpc>
              <a:spcBef>
                <a:spcPts val="0"/>
              </a:spcBef>
              <a:spcAft>
                <a:spcPts val="0"/>
              </a:spcAft>
              <a:buSzPts val="1200"/>
              <a:buFont typeface="Manrope"/>
              <a:buNone/>
              <a:defRPr sz="1200">
                <a:latin typeface="Manrope"/>
                <a:ea typeface="Manrope"/>
                <a:cs typeface="Manrope"/>
                <a:sym typeface="Manrope"/>
              </a:defRPr>
            </a:lvl2pPr>
            <a:lvl3pPr lvl="2">
              <a:lnSpc>
                <a:spcPct val="100000"/>
              </a:lnSpc>
              <a:spcBef>
                <a:spcPts val="0"/>
              </a:spcBef>
              <a:spcAft>
                <a:spcPts val="0"/>
              </a:spcAft>
              <a:buSzPts val="1200"/>
              <a:buFont typeface="Manrope"/>
              <a:buNone/>
              <a:defRPr sz="1200">
                <a:latin typeface="Manrope"/>
                <a:ea typeface="Manrope"/>
                <a:cs typeface="Manrope"/>
                <a:sym typeface="Manrope"/>
              </a:defRPr>
            </a:lvl3pPr>
            <a:lvl4pPr lvl="3">
              <a:lnSpc>
                <a:spcPct val="100000"/>
              </a:lnSpc>
              <a:spcBef>
                <a:spcPts val="0"/>
              </a:spcBef>
              <a:spcAft>
                <a:spcPts val="0"/>
              </a:spcAft>
              <a:buSzPts val="1200"/>
              <a:buFont typeface="Manrope"/>
              <a:buNone/>
              <a:defRPr sz="1200">
                <a:latin typeface="Manrope"/>
                <a:ea typeface="Manrope"/>
                <a:cs typeface="Manrope"/>
                <a:sym typeface="Manrope"/>
              </a:defRPr>
            </a:lvl4pPr>
            <a:lvl5pPr lvl="4">
              <a:lnSpc>
                <a:spcPct val="100000"/>
              </a:lnSpc>
              <a:spcBef>
                <a:spcPts val="0"/>
              </a:spcBef>
              <a:spcAft>
                <a:spcPts val="0"/>
              </a:spcAft>
              <a:buSzPts val="1200"/>
              <a:buFont typeface="Manrope"/>
              <a:buNone/>
              <a:defRPr sz="1200">
                <a:latin typeface="Manrope"/>
                <a:ea typeface="Manrope"/>
                <a:cs typeface="Manrope"/>
                <a:sym typeface="Manrope"/>
              </a:defRPr>
            </a:lvl5pPr>
            <a:lvl6pPr lvl="5">
              <a:lnSpc>
                <a:spcPct val="100000"/>
              </a:lnSpc>
              <a:spcBef>
                <a:spcPts val="0"/>
              </a:spcBef>
              <a:spcAft>
                <a:spcPts val="0"/>
              </a:spcAft>
              <a:buSzPts val="1200"/>
              <a:buFont typeface="Manrope"/>
              <a:buNone/>
              <a:defRPr sz="1200">
                <a:latin typeface="Manrope"/>
                <a:ea typeface="Manrope"/>
                <a:cs typeface="Manrope"/>
                <a:sym typeface="Manrope"/>
              </a:defRPr>
            </a:lvl6pPr>
            <a:lvl7pPr lvl="6">
              <a:lnSpc>
                <a:spcPct val="100000"/>
              </a:lnSpc>
              <a:spcBef>
                <a:spcPts val="0"/>
              </a:spcBef>
              <a:spcAft>
                <a:spcPts val="0"/>
              </a:spcAft>
              <a:buSzPts val="1200"/>
              <a:buFont typeface="Manrope"/>
              <a:buNone/>
              <a:defRPr sz="1200">
                <a:latin typeface="Manrope"/>
                <a:ea typeface="Manrope"/>
                <a:cs typeface="Manrope"/>
                <a:sym typeface="Manrope"/>
              </a:defRPr>
            </a:lvl7pPr>
            <a:lvl8pPr lvl="7">
              <a:lnSpc>
                <a:spcPct val="100000"/>
              </a:lnSpc>
              <a:spcBef>
                <a:spcPts val="0"/>
              </a:spcBef>
              <a:spcAft>
                <a:spcPts val="0"/>
              </a:spcAft>
              <a:buSzPts val="1200"/>
              <a:buFont typeface="Manrope"/>
              <a:buNone/>
              <a:defRPr sz="1200">
                <a:latin typeface="Manrope"/>
                <a:ea typeface="Manrope"/>
                <a:cs typeface="Manrope"/>
                <a:sym typeface="Manrope"/>
              </a:defRPr>
            </a:lvl8pPr>
            <a:lvl9pPr lvl="8">
              <a:lnSpc>
                <a:spcPct val="100000"/>
              </a:lnSpc>
              <a:spcBef>
                <a:spcPts val="0"/>
              </a:spcBef>
              <a:spcAft>
                <a:spcPts val="0"/>
              </a:spcAft>
              <a:buSzPts val="1200"/>
              <a:buFont typeface="Manrope"/>
              <a:buNone/>
              <a:defRPr sz="1200">
                <a:latin typeface="Manrope"/>
                <a:ea typeface="Manrope"/>
                <a:cs typeface="Manrope"/>
                <a:sym typeface="Manrope"/>
              </a:defRPr>
            </a:lvl9pPr>
          </a:lstStyle>
          <a:p/>
        </p:txBody>
      </p:sp>
      <p:sp>
        <p:nvSpPr>
          <p:cNvPr id="314" name="Google Shape;314;p35"/>
          <p:cNvSpPr txBox="1"/>
          <p:nvPr>
            <p:ph idx="8" type="body"/>
          </p:nvPr>
        </p:nvSpPr>
        <p:spPr>
          <a:xfrm>
            <a:off x="4439850" y="2016850"/>
            <a:ext cx="2921700" cy="7899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315" name="Google Shape;315;p35"/>
          <p:cNvSpPr txBox="1"/>
          <p:nvPr>
            <p:ph idx="9" type="subTitle"/>
          </p:nvPr>
        </p:nvSpPr>
        <p:spPr>
          <a:xfrm>
            <a:off x="4439850" y="1691523"/>
            <a:ext cx="2921700" cy="207900"/>
          </a:xfrm>
          <a:prstGeom prst="rect">
            <a:avLst/>
          </a:prstGeom>
        </p:spPr>
        <p:txBody>
          <a:bodyPr anchorCtr="0" anchor="t" bIns="0" lIns="0" spcFirstLastPara="1" rIns="0" wrap="square" tIns="0">
            <a:spAutoFit/>
          </a:bodyPr>
          <a:lstStyle>
            <a:lvl1pPr lvl="0">
              <a:lnSpc>
                <a:spcPct val="100000"/>
              </a:lnSpc>
              <a:spcBef>
                <a:spcPts val="0"/>
              </a:spcBef>
              <a:spcAft>
                <a:spcPts val="0"/>
              </a:spcAft>
              <a:buSzPts val="1200"/>
              <a:buFont typeface="Manrope"/>
              <a:buNone/>
              <a:defRPr b="1" sz="1200">
                <a:latin typeface="Manrope"/>
                <a:ea typeface="Manrope"/>
                <a:cs typeface="Manrope"/>
                <a:sym typeface="Manrope"/>
              </a:defRPr>
            </a:lvl1pPr>
            <a:lvl2pPr lvl="1">
              <a:lnSpc>
                <a:spcPct val="100000"/>
              </a:lnSpc>
              <a:spcBef>
                <a:spcPts val="0"/>
              </a:spcBef>
              <a:spcAft>
                <a:spcPts val="0"/>
              </a:spcAft>
              <a:buSzPts val="1200"/>
              <a:buFont typeface="Manrope"/>
              <a:buNone/>
              <a:defRPr b="1" sz="1200">
                <a:latin typeface="Manrope"/>
                <a:ea typeface="Manrope"/>
                <a:cs typeface="Manrope"/>
                <a:sym typeface="Manrope"/>
              </a:defRPr>
            </a:lvl2pPr>
            <a:lvl3pPr lvl="2">
              <a:lnSpc>
                <a:spcPct val="100000"/>
              </a:lnSpc>
              <a:spcBef>
                <a:spcPts val="0"/>
              </a:spcBef>
              <a:spcAft>
                <a:spcPts val="0"/>
              </a:spcAft>
              <a:buSzPts val="1200"/>
              <a:buFont typeface="Manrope"/>
              <a:buNone/>
              <a:defRPr b="1" sz="1200">
                <a:latin typeface="Manrope"/>
                <a:ea typeface="Manrope"/>
                <a:cs typeface="Manrope"/>
                <a:sym typeface="Manrope"/>
              </a:defRPr>
            </a:lvl3pPr>
            <a:lvl4pPr lvl="3">
              <a:lnSpc>
                <a:spcPct val="100000"/>
              </a:lnSpc>
              <a:spcBef>
                <a:spcPts val="0"/>
              </a:spcBef>
              <a:spcAft>
                <a:spcPts val="0"/>
              </a:spcAft>
              <a:buSzPts val="1200"/>
              <a:buFont typeface="Manrope"/>
              <a:buNone/>
              <a:defRPr b="1" sz="1200">
                <a:latin typeface="Manrope"/>
                <a:ea typeface="Manrope"/>
                <a:cs typeface="Manrope"/>
                <a:sym typeface="Manrope"/>
              </a:defRPr>
            </a:lvl4pPr>
            <a:lvl5pPr lvl="4">
              <a:lnSpc>
                <a:spcPct val="100000"/>
              </a:lnSpc>
              <a:spcBef>
                <a:spcPts val="0"/>
              </a:spcBef>
              <a:spcAft>
                <a:spcPts val="0"/>
              </a:spcAft>
              <a:buSzPts val="1200"/>
              <a:buFont typeface="Manrope"/>
              <a:buNone/>
              <a:defRPr b="1" sz="1200">
                <a:latin typeface="Manrope"/>
                <a:ea typeface="Manrope"/>
                <a:cs typeface="Manrope"/>
                <a:sym typeface="Manrope"/>
              </a:defRPr>
            </a:lvl5pPr>
            <a:lvl6pPr lvl="5">
              <a:lnSpc>
                <a:spcPct val="100000"/>
              </a:lnSpc>
              <a:spcBef>
                <a:spcPts val="0"/>
              </a:spcBef>
              <a:spcAft>
                <a:spcPts val="0"/>
              </a:spcAft>
              <a:buSzPts val="1200"/>
              <a:buFont typeface="Manrope"/>
              <a:buNone/>
              <a:defRPr b="1" sz="1200">
                <a:latin typeface="Manrope"/>
                <a:ea typeface="Manrope"/>
                <a:cs typeface="Manrope"/>
                <a:sym typeface="Manrope"/>
              </a:defRPr>
            </a:lvl6pPr>
            <a:lvl7pPr lvl="6">
              <a:lnSpc>
                <a:spcPct val="100000"/>
              </a:lnSpc>
              <a:spcBef>
                <a:spcPts val="0"/>
              </a:spcBef>
              <a:spcAft>
                <a:spcPts val="0"/>
              </a:spcAft>
              <a:buSzPts val="1200"/>
              <a:buFont typeface="Manrope"/>
              <a:buNone/>
              <a:defRPr b="1" sz="1200">
                <a:latin typeface="Manrope"/>
                <a:ea typeface="Manrope"/>
                <a:cs typeface="Manrope"/>
                <a:sym typeface="Manrope"/>
              </a:defRPr>
            </a:lvl7pPr>
            <a:lvl8pPr lvl="7">
              <a:lnSpc>
                <a:spcPct val="100000"/>
              </a:lnSpc>
              <a:spcBef>
                <a:spcPts val="0"/>
              </a:spcBef>
              <a:spcAft>
                <a:spcPts val="0"/>
              </a:spcAft>
              <a:buSzPts val="1200"/>
              <a:buFont typeface="Manrope"/>
              <a:buNone/>
              <a:defRPr b="1" sz="1200">
                <a:latin typeface="Manrope"/>
                <a:ea typeface="Manrope"/>
                <a:cs typeface="Manrope"/>
                <a:sym typeface="Manrope"/>
              </a:defRPr>
            </a:lvl8pPr>
            <a:lvl9pPr lvl="8">
              <a:lnSpc>
                <a:spcPct val="100000"/>
              </a:lnSpc>
              <a:spcBef>
                <a:spcPts val="0"/>
              </a:spcBef>
              <a:spcAft>
                <a:spcPts val="0"/>
              </a:spcAft>
              <a:buSzPts val="1200"/>
              <a:buFont typeface="Manrope"/>
              <a:buNone/>
              <a:defRPr b="1" sz="1200">
                <a:latin typeface="Manrope"/>
                <a:ea typeface="Manrope"/>
                <a:cs typeface="Manrope"/>
                <a:sym typeface="Manrope"/>
              </a:defRPr>
            </a:lvl9pPr>
          </a:lstStyle>
          <a:p/>
        </p:txBody>
      </p:sp>
      <p:sp>
        <p:nvSpPr>
          <p:cNvPr id="316" name="Google Shape;316;p35"/>
          <p:cNvSpPr txBox="1"/>
          <p:nvPr>
            <p:ph idx="13" type="body"/>
          </p:nvPr>
        </p:nvSpPr>
        <p:spPr>
          <a:xfrm>
            <a:off x="4439850" y="3400622"/>
            <a:ext cx="2921700" cy="7899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317" name="Google Shape;317;p35"/>
          <p:cNvSpPr txBox="1"/>
          <p:nvPr>
            <p:ph idx="14" type="subTitle"/>
          </p:nvPr>
        </p:nvSpPr>
        <p:spPr>
          <a:xfrm>
            <a:off x="4439850" y="3075291"/>
            <a:ext cx="2921700" cy="207900"/>
          </a:xfrm>
          <a:prstGeom prst="rect">
            <a:avLst/>
          </a:prstGeom>
        </p:spPr>
        <p:txBody>
          <a:bodyPr anchorCtr="0" anchor="t" bIns="0" lIns="0" spcFirstLastPara="1" rIns="0" wrap="square" tIns="0">
            <a:spAutoFit/>
          </a:bodyPr>
          <a:lstStyle>
            <a:lvl1pPr lvl="0">
              <a:lnSpc>
                <a:spcPct val="100000"/>
              </a:lnSpc>
              <a:spcBef>
                <a:spcPts val="0"/>
              </a:spcBef>
              <a:spcAft>
                <a:spcPts val="0"/>
              </a:spcAft>
              <a:buSzPts val="1200"/>
              <a:buFont typeface="Manrope"/>
              <a:buNone/>
              <a:defRPr b="1" sz="1200">
                <a:latin typeface="Manrope"/>
                <a:ea typeface="Manrope"/>
                <a:cs typeface="Manrope"/>
                <a:sym typeface="Manrope"/>
              </a:defRPr>
            </a:lvl1pPr>
            <a:lvl2pPr lvl="1">
              <a:lnSpc>
                <a:spcPct val="100000"/>
              </a:lnSpc>
              <a:spcBef>
                <a:spcPts val="0"/>
              </a:spcBef>
              <a:spcAft>
                <a:spcPts val="0"/>
              </a:spcAft>
              <a:buSzPts val="1200"/>
              <a:buFont typeface="Manrope"/>
              <a:buNone/>
              <a:defRPr b="1" sz="1200">
                <a:latin typeface="Manrope"/>
                <a:ea typeface="Manrope"/>
                <a:cs typeface="Manrope"/>
                <a:sym typeface="Manrope"/>
              </a:defRPr>
            </a:lvl2pPr>
            <a:lvl3pPr lvl="2">
              <a:lnSpc>
                <a:spcPct val="100000"/>
              </a:lnSpc>
              <a:spcBef>
                <a:spcPts val="0"/>
              </a:spcBef>
              <a:spcAft>
                <a:spcPts val="0"/>
              </a:spcAft>
              <a:buSzPts val="1200"/>
              <a:buFont typeface="Manrope"/>
              <a:buNone/>
              <a:defRPr b="1" sz="1200">
                <a:latin typeface="Manrope"/>
                <a:ea typeface="Manrope"/>
                <a:cs typeface="Manrope"/>
                <a:sym typeface="Manrope"/>
              </a:defRPr>
            </a:lvl3pPr>
            <a:lvl4pPr lvl="3">
              <a:lnSpc>
                <a:spcPct val="100000"/>
              </a:lnSpc>
              <a:spcBef>
                <a:spcPts val="0"/>
              </a:spcBef>
              <a:spcAft>
                <a:spcPts val="0"/>
              </a:spcAft>
              <a:buSzPts val="1200"/>
              <a:buFont typeface="Manrope"/>
              <a:buNone/>
              <a:defRPr b="1" sz="1200">
                <a:latin typeface="Manrope"/>
                <a:ea typeface="Manrope"/>
                <a:cs typeface="Manrope"/>
                <a:sym typeface="Manrope"/>
              </a:defRPr>
            </a:lvl4pPr>
            <a:lvl5pPr lvl="4">
              <a:lnSpc>
                <a:spcPct val="100000"/>
              </a:lnSpc>
              <a:spcBef>
                <a:spcPts val="0"/>
              </a:spcBef>
              <a:spcAft>
                <a:spcPts val="0"/>
              </a:spcAft>
              <a:buSzPts val="1200"/>
              <a:buFont typeface="Manrope"/>
              <a:buNone/>
              <a:defRPr b="1" sz="1200">
                <a:latin typeface="Manrope"/>
                <a:ea typeface="Manrope"/>
                <a:cs typeface="Manrope"/>
                <a:sym typeface="Manrope"/>
              </a:defRPr>
            </a:lvl5pPr>
            <a:lvl6pPr lvl="5">
              <a:lnSpc>
                <a:spcPct val="100000"/>
              </a:lnSpc>
              <a:spcBef>
                <a:spcPts val="0"/>
              </a:spcBef>
              <a:spcAft>
                <a:spcPts val="0"/>
              </a:spcAft>
              <a:buSzPts val="1200"/>
              <a:buFont typeface="Manrope"/>
              <a:buNone/>
              <a:defRPr b="1" sz="1200">
                <a:latin typeface="Manrope"/>
                <a:ea typeface="Manrope"/>
                <a:cs typeface="Manrope"/>
                <a:sym typeface="Manrope"/>
              </a:defRPr>
            </a:lvl6pPr>
            <a:lvl7pPr lvl="6">
              <a:lnSpc>
                <a:spcPct val="100000"/>
              </a:lnSpc>
              <a:spcBef>
                <a:spcPts val="0"/>
              </a:spcBef>
              <a:spcAft>
                <a:spcPts val="0"/>
              </a:spcAft>
              <a:buSzPts val="1200"/>
              <a:buFont typeface="Manrope"/>
              <a:buNone/>
              <a:defRPr b="1" sz="1200">
                <a:latin typeface="Manrope"/>
                <a:ea typeface="Manrope"/>
                <a:cs typeface="Manrope"/>
                <a:sym typeface="Manrope"/>
              </a:defRPr>
            </a:lvl7pPr>
            <a:lvl8pPr lvl="7">
              <a:lnSpc>
                <a:spcPct val="100000"/>
              </a:lnSpc>
              <a:spcBef>
                <a:spcPts val="0"/>
              </a:spcBef>
              <a:spcAft>
                <a:spcPts val="0"/>
              </a:spcAft>
              <a:buSzPts val="1200"/>
              <a:buFont typeface="Manrope"/>
              <a:buNone/>
              <a:defRPr b="1" sz="1200">
                <a:latin typeface="Manrope"/>
                <a:ea typeface="Manrope"/>
                <a:cs typeface="Manrope"/>
                <a:sym typeface="Manrope"/>
              </a:defRPr>
            </a:lvl8pPr>
            <a:lvl9pPr lvl="8">
              <a:lnSpc>
                <a:spcPct val="100000"/>
              </a:lnSpc>
              <a:spcBef>
                <a:spcPts val="0"/>
              </a:spcBef>
              <a:spcAft>
                <a:spcPts val="0"/>
              </a:spcAft>
              <a:buSzPts val="1200"/>
              <a:buFont typeface="Manrope"/>
              <a:buNone/>
              <a:defRPr b="1" sz="1200">
                <a:latin typeface="Manrope"/>
                <a:ea typeface="Manrope"/>
                <a:cs typeface="Manrope"/>
                <a:sym typeface="Manrope"/>
              </a:defRPr>
            </a:lvl9pPr>
          </a:lstStyle>
          <a:p/>
        </p:txBody>
      </p:sp>
      <p:sp>
        <p:nvSpPr>
          <p:cNvPr id="318" name="Google Shape;318;p35"/>
          <p:cNvSpPr txBox="1"/>
          <p:nvPr>
            <p:ph idx="15" type="subTitle"/>
          </p:nvPr>
        </p:nvSpPr>
        <p:spPr>
          <a:xfrm>
            <a:off x="4051125" y="1691525"/>
            <a:ext cx="367500" cy="2079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200"/>
              <a:buFont typeface="Manrope"/>
              <a:buNone/>
              <a:defRPr sz="1200">
                <a:latin typeface="Manrope"/>
                <a:ea typeface="Manrope"/>
                <a:cs typeface="Manrope"/>
                <a:sym typeface="Manrope"/>
              </a:defRPr>
            </a:lvl1pPr>
            <a:lvl2pPr lvl="1">
              <a:lnSpc>
                <a:spcPct val="100000"/>
              </a:lnSpc>
              <a:spcBef>
                <a:spcPts val="0"/>
              </a:spcBef>
              <a:spcAft>
                <a:spcPts val="0"/>
              </a:spcAft>
              <a:buSzPts val="1200"/>
              <a:buFont typeface="Manrope"/>
              <a:buNone/>
              <a:defRPr sz="1200">
                <a:latin typeface="Manrope"/>
                <a:ea typeface="Manrope"/>
                <a:cs typeface="Manrope"/>
                <a:sym typeface="Manrope"/>
              </a:defRPr>
            </a:lvl2pPr>
            <a:lvl3pPr lvl="2">
              <a:lnSpc>
                <a:spcPct val="100000"/>
              </a:lnSpc>
              <a:spcBef>
                <a:spcPts val="0"/>
              </a:spcBef>
              <a:spcAft>
                <a:spcPts val="0"/>
              </a:spcAft>
              <a:buSzPts val="1200"/>
              <a:buFont typeface="Manrope"/>
              <a:buNone/>
              <a:defRPr sz="1200">
                <a:latin typeface="Manrope"/>
                <a:ea typeface="Manrope"/>
                <a:cs typeface="Manrope"/>
                <a:sym typeface="Manrope"/>
              </a:defRPr>
            </a:lvl3pPr>
            <a:lvl4pPr lvl="3">
              <a:lnSpc>
                <a:spcPct val="100000"/>
              </a:lnSpc>
              <a:spcBef>
                <a:spcPts val="0"/>
              </a:spcBef>
              <a:spcAft>
                <a:spcPts val="0"/>
              </a:spcAft>
              <a:buSzPts val="1200"/>
              <a:buFont typeface="Manrope"/>
              <a:buNone/>
              <a:defRPr sz="1200">
                <a:latin typeface="Manrope"/>
                <a:ea typeface="Manrope"/>
                <a:cs typeface="Manrope"/>
                <a:sym typeface="Manrope"/>
              </a:defRPr>
            </a:lvl4pPr>
            <a:lvl5pPr lvl="4">
              <a:lnSpc>
                <a:spcPct val="100000"/>
              </a:lnSpc>
              <a:spcBef>
                <a:spcPts val="0"/>
              </a:spcBef>
              <a:spcAft>
                <a:spcPts val="0"/>
              </a:spcAft>
              <a:buSzPts val="1200"/>
              <a:buFont typeface="Manrope"/>
              <a:buNone/>
              <a:defRPr sz="1200">
                <a:latin typeface="Manrope"/>
                <a:ea typeface="Manrope"/>
                <a:cs typeface="Manrope"/>
                <a:sym typeface="Manrope"/>
              </a:defRPr>
            </a:lvl5pPr>
            <a:lvl6pPr lvl="5">
              <a:lnSpc>
                <a:spcPct val="100000"/>
              </a:lnSpc>
              <a:spcBef>
                <a:spcPts val="0"/>
              </a:spcBef>
              <a:spcAft>
                <a:spcPts val="0"/>
              </a:spcAft>
              <a:buSzPts val="1200"/>
              <a:buFont typeface="Manrope"/>
              <a:buNone/>
              <a:defRPr sz="1200">
                <a:latin typeface="Manrope"/>
                <a:ea typeface="Manrope"/>
                <a:cs typeface="Manrope"/>
                <a:sym typeface="Manrope"/>
              </a:defRPr>
            </a:lvl6pPr>
            <a:lvl7pPr lvl="6">
              <a:lnSpc>
                <a:spcPct val="100000"/>
              </a:lnSpc>
              <a:spcBef>
                <a:spcPts val="0"/>
              </a:spcBef>
              <a:spcAft>
                <a:spcPts val="0"/>
              </a:spcAft>
              <a:buSzPts val="1200"/>
              <a:buFont typeface="Manrope"/>
              <a:buNone/>
              <a:defRPr sz="1200">
                <a:latin typeface="Manrope"/>
                <a:ea typeface="Manrope"/>
                <a:cs typeface="Manrope"/>
                <a:sym typeface="Manrope"/>
              </a:defRPr>
            </a:lvl7pPr>
            <a:lvl8pPr lvl="7">
              <a:lnSpc>
                <a:spcPct val="100000"/>
              </a:lnSpc>
              <a:spcBef>
                <a:spcPts val="0"/>
              </a:spcBef>
              <a:spcAft>
                <a:spcPts val="0"/>
              </a:spcAft>
              <a:buSzPts val="1200"/>
              <a:buFont typeface="Manrope"/>
              <a:buNone/>
              <a:defRPr sz="1200">
                <a:latin typeface="Manrope"/>
                <a:ea typeface="Manrope"/>
                <a:cs typeface="Manrope"/>
                <a:sym typeface="Manrope"/>
              </a:defRPr>
            </a:lvl8pPr>
            <a:lvl9pPr lvl="8">
              <a:lnSpc>
                <a:spcPct val="100000"/>
              </a:lnSpc>
              <a:spcBef>
                <a:spcPts val="0"/>
              </a:spcBef>
              <a:spcAft>
                <a:spcPts val="0"/>
              </a:spcAft>
              <a:buSzPts val="1200"/>
              <a:buFont typeface="Manrope"/>
              <a:buNone/>
              <a:defRPr sz="1200">
                <a:latin typeface="Manrope"/>
                <a:ea typeface="Manrope"/>
                <a:cs typeface="Manrope"/>
                <a:sym typeface="Manrope"/>
              </a:defRPr>
            </a:lvl9pPr>
          </a:lstStyle>
          <a:p/>
        </p:txBody>
      </p:sp>
      <p:sp>
        <p:nvSpPr>
          <p:cNvPr id="319" name="Google Shape;319;p35"/>
          <p:cNvSpPr txBox="1"/>
          <p:nvPr>
            <p:ph idx="16" type="subTitle"/>
          </p:nvPr>
        </p:nvSpPr>
        <p:spPr>
          <a:xfrm>
            <a:off x="4051125" y="3075300"/>
            <a:ext cx="367500" cy="2079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200"/>
              <a:buFont typeface="Manrope"/>
              <a:buNone/>
              <a:defRPr sz="1200">
                <a:latin typeface="Manrope"/>
                <a:ea typeface="Manrope"/>
                <a:cs typeface="Manrope"/>
                <a:sym typeface="Manrope"/>
              </a:defRPr>
            </a:lvl1pPr>
            <a:lvl2pPr lvl="1">
              <a:lnSpc>
                <a:spcPct val="100000"/>
              </a:lnSpc>
              <a:spcBef>
                <a:spcPts val="0"/>
              </a:spcBef>
              <a:spcAft>
                <a:spcPts val="0"/>
              </a:spcAft>
              <a:buSzPts val="1200"/>
              <a:buFont typeface="Manrope"/>
              <a:buNone/>
              <a:defRPr sz="1200">
                <a:latin typeface="Manrope"/>
                <a:ea typeface="Manrope"/>
                <a:cs typeface="Manrope"/>
                <a:sym typeface="Manrope"/>
              </a:defRPr>
            </a:lvl2pPr>
            <a:lvl3pPr lvl="2">
              <a:lnSpc>
                <a:spcPct val="100000"/>
              </a:lnSpc>
              <a:spcBef>
                <a:spcPts val="0"/>
              </a:spcBef>
              <a:spcAft>
                <a:spcPts val="0"/>
              </a:spcAft>
              <a:buSzPts val="1200"/>
              <a:buFont typeface="Manrope"/>
              <a:buNone/>
              <a:defRPr sz="1200">
                <a:latin typeface="Manrope"/>
                <a:ea typeface="Manrope"/>
                <a:cs typeface="Manrope"/>
                <a:sym typeface="Manrope"/>
              </a:defRPr>
            </a:lvl3pPr>
            <a:lvl4pPr lvl="3">
              <a:lnSpc>
                <a:spcPct val="100000"/>
              </a:lnSpc>
              <a:spcBef>
                <a:spcPts val="0"/>
              </a:spcBef>
              <a:spcAft>
                <a:spcPts val="0"/>
              </a:spcAft>
              <a:buSzPts val="1200"/>
              <a:buFont typeface="Manrope"/>
              <a:buNone/>
              <a:defRPr sz="1200">
                <a:latin typeface="Manrope"/>
                <a:ea typeface="Manrope"/>
                <a:cs typeface="Manrope"/>
                <a:sym typeface="Manrope"/>
              </a:defRPr>
            </a:lvl4pPr>
            <a:lvl5pPr lvl="4">
              <a:lnSpc>
                <a:spcPct val="100000"/>
              </a:lnSpc>
              <a:spcBef>
                <a:spcPts val="0"/>
              </a:spcBef>
              <a:spcAft>
                <a:spcPts val="0"/>
              </a:spcAft>
              <a:buSzPts val="1200"/>
              <a:buFont typeface="Manrope"/>
              <a:buNone/>
              <a:defRPr sz="1200">
                <a:latin typeface="Manrope"/>
                <a:ea typeface="Manrope"/>
                <a:cs typeface="Manrope"/>
                <a:sym typeface="Manrope"/>
              </a:defRPr>
            </a:lvl5pPr>
            <a:lvl6pPr lvl="5">
              <a:lnSpc>
                <a:spcPct val="100000"/>
              </a:lnSpc>
              <a:spcBef>
                <a:spcPts val="0"/>
              </a:spcBef>
              <a:spcAft>
                <a:spcPts val="0"/>
              </a:spcAft>
              <a:buSzPts val="1200"/>
              <a:buFont typeface="Manrope"/>
              <a:buNone/>
              <a:defRPr sz="1200">
                <a:latin typeface="Manrope"/>
                <a:ea typeface="Manrope"/>
                <a:cs typeface="Manrope"/>
                <a:sym typeface="Manrope"/>
              </a:defRPr>
            </a:lvl6pPr>
            <a:lvl7pPr lvl="6">
              <a:lnSpc>
                <a:spcPct val="100000"/>
              </a:lnSpc>
              <a:spcBef>
                <a:spcPts val="0"/>
              </a:spcBef>
              <a:spcAft>
                <a:spcPts val="0"/>
              </a:spcAft>
              <a:buSzPts val="1200"/>
              <a:buFont typeface="Manrope"/>
              <a:buNone/>
              <a:defRPr sz="1200">
                <a:latin typeface="Manrope"/>
                <a:ea typeface="Manrope"/>
                <a:cs typeface="Manrope"/>
                <a:sym typeface="Manrope"/>
              </a:defRPr>
            </a:lvl7pPr>
            <a:lvl8pPr lvl="7">
              <a:lnSpc>
                <a:spcPct val="100000"/>
              </a:lnSpc>
              <a:spcBef>
                <a:spcPts val="0"/>
              </a:spcBef>
              <a:spcAft>
                <a:spcPts val="0"/>
              </a:spcAft>
              <a:buSzPts val="1200"/>
              <a:buFont typeface="Manrope"/>
              <a:buNone/>
              <a:defRPr sz="1200">
                <a:latin typeface="Manrope"/>
                <a:ea typeface="Manrope"/>
                <a:cs typeface="Manrope"/>
                <a:sym typeface="Manrope"/>
              </a:defRPr>
            </a:lvl8pPr>
            <a:lvl9pPr lvl="8">
              <a:lnSpc>
                <a:spcPct val="100000"/>
              </a:lnSpc>
              <a:spcBef>
                <a:spcPts val="0"/>
              </a:spcBef>
              <a:spcAft>
                <a:spcPts val="0"/>
              </a:spcAft>
              <a:buSzPts val="1200"/>
              <a:buFont typeface="Manrope"/>
              <a:buNone/>
              <a:defRPr sz="1200">
                <a:latin typeface="Manrope"/>
                <a:ea typeface="Manrope"/>
                <a:cs typeface="Manrope"/>
                <a:sym typeface="Manrop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Objectives ">
  <p:cSld name="CUSTOM_2">
    <p:spTree>
      <p:nvGrpSpPr>
        <p:cNvPr id="320" name="Shape 320"/>
        <p:cNvGrpSpPr/>
        <p:nvPr/>
      </p:nvGrpSpPr>
      <p:grpSpPr>
        <a:xfrm>
          <a:off x="0" y="0"/>
          <a:ext cx="0" cy="0"/>
          <a:chOff x="0" y="0"/>
          <a:chExt cx="0" cy="0"/>
        </a:xfrm>
      </p:grpSpPr>
      <p:sp>
        <p:nvSpPr>
          <p:cNvPr id="321" name="Google Shape;321;p36"/>
          <p:cNvSpPr txBox="1"/>
          <p:nvPr>
            <p:ph idx="1" type="subTitle"/>
          </p:nvPr>
        </p:nvSpPr>
        <p:spPr>
          <a:xfrm>
            <a:off x="628575" y="1714500"/>
            <a:ext cx="2370900" cy="572100"/>
          </a:xfrm>
          <a:prstGeom prst="rect">
            <a:avLst/>
          </a:prstGeom>
        </p:spPr>
        <p:txBody>
          <a:bodyPr anchorCtr="0" anchor="t" bIns="0" lIns="0" spcFirstLastPara="1" rIns="0" wrap="square" tIns="0">
            <a:spAutoFit/>
          </a:bodyPr>
          <a:lstStyle>
            <a:lvl1pPr lvl="0">
              <a:spcBef>
                <a:spcPts val="0"/>
              </a:spcBef>
              <a:spcAft>
                <a:spcPts val="0"/>
              </a:spcAft>
              <a:buSzPts val="1400"/>
              <a:buFont typeface="Manrope"/>
              <a:buNone/>
              <a:defRPr>
                <a:latin typeface="Manrope"/>
                <a:ea typeface="Manrope"/>
                <a:cs typeface="Manrope"/>
                <a:sym typeface="Manrope"/>
              </a:defRPr>
            </a:lvl1pPr>
            <a:lvl2pPr lvl="1">
              <a:spcBef>
                <a:spcPts val="0"/>
              </a:spcBef>
              <a:spcAft>
                <a:spcPts val="0"/>
              </a:spcAft>
              <a:buSzPts val="1400"/>
              <a:buFont typeface="Manrope"/>
              <a:buNone/>
              <a:defRPr>
                <a:latin typeface="Manrope"/>
                <a:ea typeface="Manrope"/>
                <a:cs typeface="Manrope"/>
                <a:sym typeface="Manrope"/>
              </a:defRPr>
            </a:lvl2pPr>
            <a:lvl3pPr lvl="2">
              <a:spcBef>
                <a:spcPts val="0"/>
              </a:spcBef>
              <a:spcAft>
                <a:spcPts val="0"/>
              </a:spcAft>
              <a:buSzPts val="1400"/>
              <a:buFont typeface="Manrope"/>
              <a:buNone/>
              <a:defRPr>
                <a:latin typeface="Manrope"/>
                <a:ea typeface="Manrope"/>
                <a:cs typeface="Manrope"/>
                <a:sym typeface="Manrope"/>
              </a:defRPr>
            </a:lvl3pPr>
            <a:lvl4pPr lvl="3">
              <a:spcBef>
                <a:spcPts val="0"/>
              </a:spcBef>
              <a:spcAft>
                <a:spcPts val="0"/>
              </a:spcAft>
              <a:buSzPts val="1400"/>
              <a:buFont typeface="Manrope"/>
              <a:buNone/>
              <a:defRPr>
                <a:latin typeface="Manrope"/>
                <a:ea typeface="Manrope"/>
                <a:cs typeface="Manrope"/>
                <a:sym typeface="Manrope"/>
              </a:defRPr>
            </a:lvl4pPr>
            <a:lvl5pPr lvl="4">
              <a:spcBef>
                <a:spcPts val="0"/>
              </a:spcBef>
              <a:spcAft>
                <a:spcPts val="0"/>
              </a:spcAft>
              <a:buSzPts val="1400"/>
              <a:buFont typeface="Manrope"/>
              <a:buNone/>
              <a:defRPr>
                <a:latin typeface="Manrope"/>
                <a:ea typeface="Manrope"/>
                <a:cs typeface="Manrope"/>
                <a:sym typeface="Manrope"/>
              </a:defRPr>
            </a:lvl5pPr>
            <a:lvl6pPr lvl="5">
              <a:spcBef>
                <a:spcPts val="0"/>
              </a:spcBef>
              <a:spcAft>
                <a:spcPts val="0"/>
              </a:spcAft>
              <a:buSzPts val="1400"/>
              <a:buFont typeface="Manrope"/>
              <a:buNone/>
              <a:defRPr>
                <a:latin typeface="Manrope"/>
                <a:ea typeface="Manrope"/>
                <a:cs typeface="Manrope"/>
                <a:sym typeface="Manrope"/>
              </a:defRPr>
            </a:lvl6pPr>
            <a:lvl7pPr lvl="6">
              <a:spcBef>
                <a:spcPts val="0"/>
              </a:spcBef>
              <a:spcAft>
                <a:spcPts val="0"/>
              </a:spcAft>
              <a:buSzPts val="1400"/>
              <a:buFont typeface="Manrope"/>
              <a:buNone/>
              <a:defRPr>
                <a:latin typeface="Manrope"/>
                <a:ea typeface="Manrope"/>
                <a:cs typeface="Manrope"/>
                <a:sym typeface="Manrope"/>
              </a:defRPr>
            </a:lvl7pPr>
            <a:lvl8pPr lvl="7">
              <a:spcBef>
                <a:spcPts val="0"/>
              </a:spcBef>
              <a:spcAft>
                <a:spcPts val="0"/>
              </a:spcAft>
              <a:buSzPts val="1400"/>
              <a:buFont typeface="Manrope"/>
              <a:buNone/>
              <a:defRPr>
                <a:latin typeface="Manrope"/>
                <a:ea typeface="Manrope"/>
                <a:cs typeface="Manrope"/>
                <a:sym typeface="Manrope"/>
              </a:defRPr>
            </a:lvl8pPr>
            <a:lvl9pPr lvl="8">
              <a:spcBef>
                <a:spcPts val="0"/>
              </a:spcBef>
              <a:spcAft>
                <a:spcPts val="0"/>
              </a:spcAft>
              <a:buSzPts val="1400"/>
              <a:buFont typeface="Manrope"/>
              <a:buNone/>
              <a:defRPr>
                <a:latin typeface="Manrope"/>
                <a:ea typeface="Manrope"/>
                <a:cs typeface="Manrope"/>
                <a:sym typeface="Manrope"/>
              </a:defRPr>
            </a:lvl9pPr>
          </a:lstStyle>
          <a:p/>
        </p:txBody>
      </p:sp>
      <p:sp>
        <p:nvSpPr>
          <p:cNvPr id="322" name="Google Shape;322;p36"/>
          <p:cNvSpPr txBox="1"/>
          <p:nvPr>
            <p:ph idx="2" type="subTitle"/>
          </p:nvPr>
        </p:nvSpPr>
        <p:spPr>
          <a:xfrm>
            <a:off x="3386550" y="1714500"/>
            <a:ext cx="2370900" cy="572100"/>
          </a:xfrm>
          <a:prstGeom prst="rect">
            <a:avLst/>
          </a:prstGeom>
        </p:spPr>
        <p:txBody>
          <a:bodyPr anchorCtr="0" anchor="t" bIns="0" lIns="0" spcFirstLastPara="1" rIns="0" wrap="square" tIns="0">
            <a:spAutoFit/>
          </a:bodyPr>
          <a:lstStyle>
            <a:lvl1pPr lvl="0">
              <a:lnSpc>
                <a:spcPct val="115000"/>
              </a:lnSpc>
              <a:spcBef>
                <a:spcPts val="0"/>
              </a:spcBef>
              <a:spcAft>
                <a:spcPts val="0"/>
              </a:spcAft>
              <a:buSzPts val="1400"/>
              <a:buFont typeface="Manrope"/>
              <a:buNone/>
              <a:defRPr>
                <a:latin typeface="Manrope"/>
                <a:ea typeface="Manrope"/>
                <a:cs typeface="Manrope"/>
                <a:sym typeface="Manrop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3" name="Google Shape;323;p36"/>
          <p:cNvSpPr txBox="1"/>
          <p:nvPr>
            <p:ph idx="3" type="subTitle"/>
          </p:nvPr>
        </p:nvSpPr>
        <p:spPr>
          <a:xfrm>
            <a:off x="6134513" y="1714500"/>
            <a:ext cx="2370900" cy="572100"/>
          </a:xfrm>
          <a:prstGeom prst="rect">
            <a:avLst/>
          </a:prstGeom>
        </p:spPr>
        <p:txBody>
          <a:bodyPr anchorCtr="0" anchor="t" bIns="0" lIns="0" spcFirstLastPara="1" rIns="0" wrap="square" tIns="0">
            <a:spAutoFit/>
          </a:bodyPr>
          <a:lstStyle>
            <a:lvl1pPr lvl="0">
              <a:spcBef>
                <a:spcPts val="0"/>
              </a:spcBef>
              <a:spcAft>
                <a:spcPts val="0"/>
              </a:spcAft>
              <a:buSzPts val="1400"/>
              <a:buFont typeface="Manrope"/>
              <a:buNone/>
              <a:defRPr>
                <a:latin typeface="Manrope"/>
                <a:ea typeface="Manrope"/>
                <a:cs typeface="Manrope"/>
                <a:sym typeface="Manrope"/>
              </a:defRPr>
            </a:lvl1pPr>
            <a:lvl2pPr lvl="1">
              <a:spcBef>
                <a:spcPts val="0"/>
              </a:spcBef>
              <a:spcAft>
                <a:spcPts val="0"/>
              </a:spcAft>
              <a:buSzPts val="1400"/>
              <a:buFont typeface="Manrope"/>
              <a:buNone/>
              <a:defRPr>
                <a:latin typeface="Manrope"/>
                <a:ea typeface="Manrope"/>
                <a:cs typeface="Manrope"/>
                <a:sym typeface="Manrope"/>
              </a:defRPr>
            </a:lvl2pPr>
            <a:lvl3pPr lvl="2">
              <a:spcBef>
                <a:spcPts val="0"/>
              </a:spcBef>
              <a:spcAft>
                <a:spcPts val="0"/>
              </a:spcAft>
              <a:buSzPts val="1400"/>
              <a:buFont typeface="Manrope"/>
              <a:buNone/>
              <a:defRPr>
                <a:latin typeface="Manrope"/>
                <a:ea typeface="Manrope"/>
                <a:cs typeface="Manrope"/>
                <a:sym typeface="Manrope"/>
              </a:defRPr>
            </a:lvl3pPr>
            <a:lvl4pPr lvl="3">
              <a:spcBef>
                <a:spcPts val="0"/>
              </a:spcBef>
              <a:spcAft>
                <a:spcPts val="0"/>
              </a:spcAft>
              <a:buSzPts val="1400"/>
              <a:buFont typeface="Manrope"/>
              <a:buNone/>
              <a:defRPr>
                <a:latin typeface="Manrope"/>
                <a:ea typeface="Manrope"/>
                <a:cs typeface="Manrope"/>
                <a:sym typeface="Manrope"/>
              </a:defRPr>
            </a:lvl4pPr>
            <a:lvl5pPr lvl="4">
              <a:spcBef>
                <a:spcPts val="0"/>
              </a:spcBef>
              <a:spcAft>
                <a:spcPts val="0"/>
              </a:spcAft>
              <a:buSzPts val="1400"/>
              <a:buFont typeface="Manrope"/>
              <a:buNone/>
              <a:defRPr>
                <a:latin typeface="Manrope"/>
                <a:ea typeface="Manrope"/>
                <a:cs typeface="Manrope"/>
                <a:sym typeface="Manrope"/>
              </a:defRPr>
            </a:lvl5pPr>
            <a:lvl6pPr lvl="5">
              <a:spcBef>
                <a:spcPts val="0"/>
              </a:spcBef>
              <a:spcAft>
                <a:spcPts val="0"/>
              </a:spcAft>
              <a:buSzPts val="1400"/>
              <a:buFont typeface="Manrope"/>
              <a:buNone/>
              <a:defRPr>
                <a:latin typeface="Manrope"/>
                <a:ea typeface="Manrope"/>
                <a:cs typeface="Manrope"/>
                <a:sym typeface="Manrope"/>
              </a:defRPr>
            </a:lvl6pPr>
            <a:lvl7pPr lvl="6">
              <a:spcBef>
                <a:spcPts val="0"/>
              </a:spcBef>
              <a:spcAft>
                <a:spcPts val="0"/>
              </a:spcAft>
              <a:buSzPts val="1400"/>
              <a:buFont typeface="Manrope"/>
              <a:buNone/>
              <a:defRPr>
                <a:latin typeface="Manrope"/>
                <a:ea typeface="Manrope"/>
                <a:cs typeface="Manrope"/>
                <a:sym typeface="Manrope"/>
              </a:defRPr>
            </a:lvl7pPr>
            <a:lvl8pPr lvl="7">
              <a:spcBef>
                <a:spcPts val="0"/>
              </a:spcBef>
              <a:spcAft>
                <a:spcPts val="0"/>
              </a:spcAft>
              <a:buSzPts val="1400"/>
              <a:buFont typeface="Manrope"/>
              <a:buNone/>
              <a:defRPr>
                <a:latin typeface="Manrope"/>
                <a:ea typeface="Manrope"/>
                <a:cs typeface="Manrope"/>
                <a:sym typeface="Manrope"/>
              </a:defRPr>
            </a:lvl8pPr>
            <a:lvl9pPr lvl="8">
              <a:spcBef>
                <a:spcPts val="0"/>
              </a:spcBef>
              <a:spcAft>
                <a:spcPts val="0"/>
              </a:spcAft>
              <a:buSzPts val="1400"/>
              <a:buFont typeface="Manrope"/>
              <a:buNone/>
              <a:defRPr>
                <a:latin typeface="Manrope"/>
                <a:ea typeface="Manrope"/>
                <a:cs typeface="Manrope"/>
                <a:sym typeface="Manrope"/>
              </a:defRPr>
            </a:lvl9pPr>
          </a:lstStyle>
          <a:p/>
        </p:txBody>
      </p:sp>
      <p:sp>
        <p:nvSpPr>
          <p:cNvPr id="324" name="Google Shape;324;p36"/>
          <p:cNvSpPr txBox="1"/>
          <p:nvPr>
            <p:ph idx="4" type="body"/>
          </p:nvPr>
        </p:nvSpPr>
        <p:spPr>
          <a:xfrm>
            <a:off x="628575" y="3107719"/>
            <a:ext cx="2370900" cy="774300"/>
          </a:xfrm>
          <a:prstGeom prst="rect">
            <a:avLst/>
          </a:prstGeom>
        </p:spPr>
        <p:txBody>
          <a:bodyPr anchorCtr="0" anchor="t" bIns="0" lIns="0" spcFirstLastPara="1" rIns="0" wrap="square" tIns="0">
            <a:sp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325" name="Google Shape;325;p36"/>
          <p:cNvSpPr txBox="1"/>
          <p:nvPr>
            <p:ph idx="5" type="body"/>
          </p:nvPr>
        </p:nvSpPr>
        <p:spPr>
          <a:xfrm>
            <a:off x="3386554" y="3107675"/>
            <a:ext cx="2370900" cy="774300"/>
          </a:xfrm>
          <a:prstGeom prst="rect">
            <a:avLst/>
          </a:prstGeom>
        </p:spPr>
        <p:txBody>
          <a:bodyPr anchorCtr="0" anchor="t" bIns="0" lIns="0" spcFirstLastPara="1" rIns="0" wrap="square" tIns="0">
            <a:sp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326" name="Google Shape;326;p36"/>
          <p:cNvSpPr txBox="1"/>
          <p:nvPr>
            <p:ph idx="6" type="body"/>
          </p:nvPr>
        </p:nvSpPr>
        <p:spPr>
          <a:xfrm>
            <a:off x="6134521" y="3107719"/>
            <a:ext cx="2370900" cy="774300"/>
          </a:xfrm>
          <a:prstGeom prst="rect">
            <a:avLst/>
          </a:prstGeom>
        </p:spPr>
        <p:txBody>
          <a:bodyPr anchorCtr="0" anchor="t" bIns="0" lIns="0" spcFirstLastPara="1" rIns="0" wrap="square" tIns="0">
            <a:spAutoFit/>
          </a:bodyPr>
          <a:lstStyle>
            <a:lvl1pPr indent="-285750" lvl="0" marL="457200">
              <a:spcBef>
                <a:spcPts val="0"/>
              </a:spcBef>
              <a:spcAft>
                <a:spcPts val="0"/>
              </a:spcAft>
              <a:buSzPts val="900"/>
              <a:buChar char="●"/>
              <a:defRPr sz="900"/>
            </a:lvl1pPr>
            <a:lvl2pPr indent="-285750" lvl="1" marL="914400">
              <a:spcBef>
                <a:spcPts val="0"/>
              </a:spcBef>
              <a:spcAft>
                <a:spcPts val="0"/>
              </a:spcAft>
              <a:buSzPts val="900"/>
              <a:buChar char="○"/>
              <a:defRPr sz="900"/>
            </a:lvl2pPr>
            <a:lvl3pPr indent="-285750" lvl="2" marL="1371600">
              <a:spcBef>
                <a:spcPts val="0"/>
              </a:spcBef>
              <a:spcAft>
                <a:spcPts val="0"/>
              </a:spcAft>
              <a:buSzPts val="900"/>
              <a:buChar char="■"/>
              <a:defRPr sz="900"/>
            </a:lvl3pPr>
            <a:lvl4pPr indent="-285750" lvl="3" marL="1828800">
              <a:spcBef>
                <a:spcPts val="0"/>
              </a:spcBef>
              <a:spcAft>
                <a:spcPts val="0"/>
              </a:spcAft>
              <a:buSzPts val="900"/>
              <a:buChar char="●"/>
              <a:defRPr sz="900"/>
            </a:lvl4pPr>
            <a:lvl5pPr indent="-285750" lvl="4" marL="2286000">
              <a:spcBef>
                <a:spcPts val="0"/>
              </a:spcBef>
              <a:spcAft>
                <a:spcPts val="0"/>
              </a:spcAft>
              <a:buSzPts val="900"/>
              <a:buChar char="○"/>
              <a:defRPr sz="900"/>
            </a:lvl5pPr>
            <a:lvl6pPr indent="-285750" lvl="5" marL="2743200">
              <a:spcBef>
                <a:spcPts val="0"/>
              </a:spcBef>
              <a:spcAft>
                <a:spcPts val="0"/>
              </a:spcAft>
              <a:buSzPts val="900"/>
              <a:buChar char="■"/>
              <a:defRPr sz="900"/>
            </a:lvl6pPr>
            <a:lvl7pPr indent="-285750" lvl="6" marL="3200400">
              <a:spcBef>
                <a:spcPts val="0"/>
              </a:spcBef>
              <a:spcAft>
                <a:spcPts val="0"/>
              </a:spcAft>
              <a:buSzPts val="900"/>
              <a:buChar char="●"/>
              <a:defRPr sz="900"/>
            </a:lvl7pPr>
            <a:lvl8pPr indent="-285750" lvl="7" marL="3657600">
              <a:spcBef>
                <a:spcPts val="0"/>
              </a:spcBef>
              <a:spcAft>
                <a:spcPts val="0"/>
              </a:spcAft>
              <a:buSzPts val="900"/>
              <a:buChar char="○"/>
              <a:defRPr sz="900"/>
            </a:lvl8pPr>
            <a:lvl9pPr indent="-285750" lvl="8" marL="4114800">
              <a:spcBef>
                <a:spcPts val="0"/>
              </a:spcBef>
              <a:spcAft>
                <a:spcPts val="0"/>
              </a:spcAft>
              <a:buSzPts val="900"/>
              <a:buChar char="■"/>
              <a:defRPr sz="900"/>
            </a:lvl9pPr>
          </a:lstStyle>
          <a:p/>
        </p:txBody>
      </p:sp>
      <p:sp>
        <p:nvSpPr>
          <p:cNvPr id="327" name="Google Shape;327;p36"/>
          <p:cNvSpPr/>
          <p:nvPr/>
        </p:nvSpPr>
        <p:spPr>
          <a:xfrm>
            <a:off x="628575" y="4058500"/>
            <a:ext cx="708300" cy="238200"/>
          </a:xfrm>
          <a:prstGeom prst="roundRect">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solidFill>
                <a:schemeClr val="dk1"/>
              </a:solidFill>
              <a:latin typeface="Manrope SemiBold"/>
              <a:ea typeface="Manrope SemiBold"/>
              <a:cs typeface="Manrope SemiBold"/>
              <a:sym typeface="Manrope SemiBold"/>
            </a:endParaRPr>
          </a:p>
        </p:txBody>
      </p:sp>
      <p:sp>
        <p:nvSpPr>
          <p:cNvPr id="328" name="Google Shape;328;p36"/>
          <p:cNvSpPr/>
          <p:nvPr/>
        </p:nvSpPr>
        <p:spPr>
          <a:xfrm>
            <a:off x="2299001" y="4058500"/>
            <a:ext cx="708300" cy="238200"/>
          </a:xfrm>
          <a:prstGeom prst="roundRect">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solidFill>
                <a:schemeClr val="dk1"/>
              </a:solidFill>
              <a:latin typeface="Manrope SemiBold"/>
              <a:ea typeface="Manrope SemiBold"/>
              <a:cs typeface="Manrope SemiBold"/>
              <a:sym typeface="Manrope SemiBold"/>
            </a:endParaRPr>
          </a:p>
        </p:txBody>
      </p:sp>
      <p:sp>
        <p:nvSpPr>
          <p:cNvPr id="329" name="Google Shape;329;p36"/>
          <p:cNvSpPr txBox="1"/>
          <p:nvPr>
            <p:ph idx="7" type="subTitle"/>
          </p:nvPr>
        </p:nvSpPr>
        <p:spPr>
          <a:xfrm>
            <a:off x="699100" y="4090000"/>
            <a:ext cx="586500" cy="175200"/>
          </a:xfrm>
          <a:prstGeom prst="rect">
            <a:avLst/>
          </a:prstGeom>
        </p:spPr>
        <p:txBody>
          <a:bodyPr anchorCtr="0" anchor="ctr" bIns="0" lIns="0" spcFirstLastPara="1" rIns="0" wrap="square" tIns="0">
            <a:noAutofit/>
          </a:bodyPr>
          <a:lstStyle>
            <a:lvl1pPr lvl="0" algn="ctr">
              <a:spcBef>
                <a:spcPts val="0"/>
              </a:spcBef>
              <a:spcAft>
                <a:spcPts val="0"/>
              </a:spcAft>
              <a:buSzPts val="900"/>
              <a:buFont typeface="Manrope"/>
              <a:buNone/>
              <a:defRPr sz="900">
                <a:latin typeface="Manrope"/>
                <a:ea typeface="Manrope"/>
                <a:cs typeface="Manrope"/>
                <a:sym typeface="Manrope"/>
              </a:defRPr>
            </a:lvl1pPr>
            <a:lvl2pPr lvl="1">
              <a:spcBef>
                <a:spcPts val="0"/>
              </a:spcBef>
              <a:spcAft>
                <a:spcPts val="0"/>
              </a:spcAft>
              <a:buSzPts val="1400"/>
              <a:buFont typeface="Manrope"/>
              <a:buNone/>
              <a:defRPr>
                <a:latin typeface="Manrope"/>
                <a:ea typeface="Manrope"/>
                <a:cs typeface="Manrope"/>
                <a:sym typeface="Manrope"/>
              </a:defRPr>
            </a:lvl2pPr>
            <a:lvl3pPr lvl="2">
              <a:spcBef>
                <a:spcPts val="0"/>
              </a:spcBef>
              <a:spcAft>
                <a:spcPts val="0"/>
              </a:spcAft>
              <a:buSzPts val="1400"/>
              <a:buFont typeface="Manrope"/>
              <a:buNone/>
              <a:defRPr>
                <a:latin typeface="Manrope"/>
                <a:ea typeface="Manrope"/>
                <a:cs typeface="Manrope"/>
                <a:sym typeface="Manrope"/>
              </a:defRPr>
            </a:lvl3pPr>
            <a:lvl4pPr lvl="3">
              <a:spcBef>
                <a:spcPts val="0"/>
              </a:spcBef>
              <a:spcAft>
                <a:spcPts val="0"/>
              </a:spcAft>
              <a:buSzPts val="1400"/>
              <a:buFont typeface="Manrope"/>
              <a:buNone/>
              <a:defRPr>
                <a:latin typeface="Manrope"/>
                <a:ea typeface="Manrope"/>
                <a:cs typeface="Manrope"/>
                <a:sym typeface="Manrope"/>
              </a:defRPr>
            </a:lvl4pPr>
            <a:lvl5pPr lvl="4">
              <a:spcBef>
                <a:spcPts val="0"/>
              </a:spcBef>
              <a:spcAft>
                <a:spcPts val="0"/>
              </a:spcAft>
              <a:buSzPts val="1400"/>
              <a:buFont typeface="Manrope"/>
              <a:buNone/>
              <a:defRPr>
                <a:latin typeface="Manrope"/>
                <a:ea typeface="Manrope"/>
                <a:cs typeface="Manrope"/>
                <a:sym typeface="Manrope"/>
              </a:defRPr>
            </a:lvl5pPr>
            <a:lvl6pPr lvl="5">
              <a:spcBef>
                <a:spcPts val="0"/>
              </a:spcBef>
              <a:spcAft>
                <a:spcPts val="0"/>
              </a:spcAft>
              <a:buSzPts val="1400"/>
              <a:buFont typeface="Manrope"/>
              <a:buNone/>
              <a:defRPr>
                <a:latin typeface="Manrope"/>
                <a:ea typeface="Manrope"/>
                <a:cs typeface="Manrope"/>
                <a:sym typeface="Manrope"/>
              </a:defRPr>
            </a:lvl6pPr>
            <a:lvl7pPr lvl="6">
              <a:spcBef>
                <a:spcPts val="0"/>
              </a:spcBef>
              <a:spcAft>
                <a:spcPts val="0"/>
              </a:spcAft>
              <a:buSzPts val="1400"/>
              <a:buFont typeface="Manrope"/>
              <a:buNone/>
              <a:defRPr>
                <a:latin typeface="Manrope"/>
                <a:ea typeface="Manrope"/>
                <a:cs typeface="Manrope"/>
                <a:sym typeface="Manrope"/>
              </a:defRPr>
            </a:lvl7pPr>
            <a:lvl8pPr lvl="7">
              <a:spcBef>
                <a:spcPts val="0"/>
              </a:spcBef>
              <a:spcAft>
                <a:spcPts val="0"/>
              </a:spcAft>
              <a:buSzPts val="1400"/>
              <a:buFont typeface="Manrope"/>
              <a:buNone/>
              <a:defRPr>
                <a:latin typeface="Manrope"/>
                <a:ea typeface="Manrope"/>
                <a:cs typeface="Manrope"/>
                <a:sym typeface="Manrope"/>
              </a:defRPr>
            </a:lvl8pPr>
            <a:lvl9pPr lvl="8">
              <a:spcBef>
                <a:spcPts val="0"/>
              </a:spcBef>
              <a:spcAft>
                <a:spcPts val="0"/>
              </a:spcAft>
              <a:buSzPts val="1400"/>
              <a:buFont typeface="Manrope"/>
              <a:buNone/>
              <a:defRPr>
                <a:latin typeface="Manrope"/>
                <a:ea typeface="Manrope"/>
                <a:cs typeface="Manrope"/>
                <a:sym typeface="Manrope"/>
              </a:defRPr>
            </a:lvl9pPr>
          </a:lstStyle>
          <a:p/>
        </p:txBody>
      </p:sp>
      <p:sp>
        <p:nvSpPr>
          <p:cNvPr id="330" name="Google Shape;330;p36"/>
          <p:cNvSpPr txBox="1"/>
          <p:nvPr>
            <p:ph idx="8" type="subTitle"/>
          </p:nvPr>
        </p:nvSpPr>
        <p:spPr>
          <a:xfrm>
            <a:off x="2359900" y="4090000"/>
            <a:ext cx="586500" cy="175200"/>
          </a:xfrm>
          <a:prstGeom prst="rect">
            <a:avLst/>
          </a:prstGeom>
        </p:spPr>
        <p:txBody>
          <a:bodyPr anchorCtr="0" anchor="ctr" bIns="0" lIns="0" spcFirstLastPara="1" rIns="0" wrap="square" tIns="0">
            <a:noAutofit/>
          </a:bodyPr>
          <a:lstStyle>
            <a:lvl1pPr lvl="0" algn="ctr">
              <a:spcBef>
                <a:spcPts val="0"/>
              </a:spcBef>
              <a:spcAft>
                <a:spcPts val="0"/>
              </a:spcAft>
              <a:buSzPts val="900"/>
              <a:buFont typeface="Manrope"/>
              <a:buNone/>
              <a:defRPr sz="900">
                <a:latin typeface="Manrope"/>
                <a:ea typeface="Manrope"/>
                <a:cs typeface="Manrope"/>
                <a:sym typeface="Manrope"/>
              </a:defRPr>
            </a:lvl1pPr>
            <a:lvl2pPr lvl="1">
              <a:spcBef>
                <a:spcPts val="0"/>
              </a:spcBef>
              <a:spcAft>
                <a:spcPts val="0"/>
              </a:spcAft>
              <a:buSzPts val="900"/>
              <a:buFont typeface="Manrope"/>
              <a:buNone/>
              <a:defRPr sz="900">
                <a:latin typeface="Manrope"/>
                <a:ea typeface="Manrope"/>
                <a:cs typeface="Manrope"/>
                <a:sym typeface="Manrope"/>
              </a:defRPr>
            </a:lvl2pPr>
            <a:lvl3pPr lvl="2">
              <a:spcBef>
                <a:spcPts val="0"/>
              </a:spcBef>
              <a:spcAft>
                <a:spcPts val="0"/>
              </a:spcAft>
              <a:buSzPts val="900"/>
              <a:buFont typeface="Manrope"/>
              <a:buNone/>
              <a:defRPr sz="900">
                <a:latin typeface="Manrope"/>
                <a:ea typeface="Manrope"/>
                <a:cs typeface="Manrope"/>
                <a:sym typeface="Manrope"/>
              </a:defRPr>
            </a:lvl3pPr>
            <a:lvl4pPr lvl="3">
              <a:spcBef>
                <a:spcPts val="0"/>
              </a:spcBef>
              <a:spcAft>
                <a:spcPts val="0"/>
              </a:spcAft>
              <a:buSzPts val="900"/>
              <a:buFont typeface="Manrope"/>
              <a:buNone/>
              <a:defRPr sz="900">
                <a:latin typeface="Manrope"/>
                <a:ea typeface="Manrope"/>
                <a:cs typeface="Manrope"/>
                <a:sym typeface="Manrope"/>
              </a:defRPr>
            </a:lvl4pPr>
            <a:lvl5pPr lvl="4">
              <a:spcBef>
                <a:spcPts val="0"/>
              </a:spcBef>
              <a:spcAft>
                <a:spcPts val="0"/>
              </a:spcAft>
              <a:buSzPts val="900"/>
              <a:buFont typeface="Manrope"/>
              <a:buNone/>
              <a:defRPr sz="900">
                <a:latin typeface="Manrope"/>
                <a:ea typeface="Manrope"/>
                <a:cs typeface="Manrope"/>
                <a:sym typeface="Manrope"/>
              </a:defRPr>
            </a:lvl5pPr>
            <a:lvl6pPr lvl="5">
              <a:spcBef>
                <a:spcPts val="0"/>
              </a:spcBef>
              <a:spcAft>
                <a:spcPts val="0"/>
              </a:spcAft>
              <a:buSzPts val="900"/>
              <a:buFont typeface="Manrope"/>
              <a:buNone/>
              <a:defRPr sz="900">
                <a:latin typeface="Manrope"/>
                <a:ea typeface="Manrope"/>
                <a:cs typeface="Manrope"/>
                <a:sym typeface="Manrope"/>
              </a:defRPr>
            </a:lvl6pPr>
            <a:lvl7pPr lvl="6">
              <a:spcBef>
                <a:spcPts val="0"/>
              </a:spcBef>
              <a:spcAft>
                <a:spcPts val="0"/>
              </a:spcAft>
              <a:buSzPts val="900"/>
              <a:buFont typeface="Manrope"/>
              <a:buNone/>
              <a:defRPr sz="900">
                <a:latin typeface="Manrope"/>
                <a:ea typeface="Manrope"/>
                <a:cs typeface="Manrope"/>
                <a:sym typeface="Manrope"/>
              </a:defRPr>
            </a:lvl7pPr>
            <a:lvl8pPr lvl="7">
              <a:spcBef>
                <a:spcPts val="0"/>
              </a:spcBef>
              <a:spcAft>
                <a:spcPts val="0"/>
              </a:spcAft>
              <a:buSzPts val="900"/>
              <a:buFont typeface="Manrope"/>
              <a:buNone/>
              <a:defRPr sz="900">
                <a:latin typeface="Manrope"/>
                <a:ea typeface="Manrope"/>
                <a:cs typeface="Manrope"/>
                <a:sym typeface="Manrope"/>
              </a:defRPr>
            </a:lvl8pPr>
            <a:lvl9pPr lvl="8">
              <a:spcBef>
                <a:spcPts val="0"/>
              </a:spcBef>
              <a:spcAft>
                <a:spcPts val="0"/>
              </a:spcAft>
              <a:buSzPts val="900"/>
              <a:buFont typeface="Manrope"/>
              <a:buNone/>
              <a:defRPr sz="900">
                <a:latin typeface="Manrope"/>
                <a:ea typeface="Manrope"/>
                <a:cs typeface="Manrope"/>
                <a:sym typeface="Manrope"/>
              </a:defRPr>
            </a:lvl9pPr>
          </a:lstStyle>
          <a:p/>
        </p:txBody>
      </p:sp>
      <p:sp>
        <p:nvSpPr>
          <p:cNvPr id="331" name="Google Shape;331;p36"/>
          <p:cNvSpPr/>
          <p:nvPr/>
        </p:nvSpPr>
        <p:spPr>
          <a:xfrm>
            <a:off x="3381538" y="4058500"/>
            <a:ext cx="708300" cy="238200"/>
          </a:xfrm>
          <a:prstGeom prst="roundRect">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solidFill>
                <a:schemeClr val="dk1"/>
              </a:solidFill>
              <a:latin typeface="Manrope SemiBold"/>
              <a:ea typeface="Manrope SemiBold"/>
              <a:cs typeface="Manrope SemiBold"/>
              <a:sym typeface="Manrope SemiBold"/>
            </a:endParaRPr>
          </a:p>
        </p:txBody>
      </p:sp>
      <p:sp>
        <p:nvSpPr>
          <p:cNvPr id="332" name="Google Shape;332;p36"/>
          <p:cNvSpPr/>
          <p:nvPr/>
        </p:nvSpPr>
        <p:spPr>
          <a:xfrm>
            <a:off x="5054163" y="4058500"/>
            <a:ext cx="708300" cy="238200"/>
          </a:xfrm>
          <a:prstGeom prst="roundRect">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solidFill>
                <a:schemeClr val="dk1"/>
              </a:solidFill>
              <a:latin typeface="Manrope SemiBold"/>
              <a:ea typeface="Manrope SemiBold"/>
              <a:cs typeface="Manrope SemiBold"/>
              <a:sym typeface="Manrope SemiBold"/>
            </a:endParaRPr>
          </a:p>
        </p:txBody>
      </p:sp>
      <p:sp>
        <p:nvSpPr>
          <p:cNvPr id="333" name="Google Shape;333;p36"/>
          <p:cNvSpPr txBox="1"/>
          <p:nvPr>
            <p:ph idx="9" type="subTitle"/>
          </p:nvPr>
        </p:nvSpPr>
        <p:spPr>
          <a:xfrm>
            <a:off x="3452063" y="4090000"/>
            <a:ext cx="586500" cy="175200"/>
          </a:xfrm>
          <a:prstGeom prst="rect">
            <a:avLst/>
          </a:prstGeom>
        </p:spPr>
        <p:txBody>
          <a:bodyPr anchorCtr="0" anchor="ctr" bIns="0" lIns="0" spcFirstLastPara="1" rIns="0" wrap="square" tIns="0">
            <a:noAutofit/>
          </a:bodyPr>
          <a:lstStyle>
            <a:lvl1pPr lvl="0" algn="ctr">
              <a:spcBef>
                <a:spcPts val="0"/>
              </a:spcBef>
              <a:spcAft>
                <a:spcPts val="0"/>
              </a:spcAft>
              <a:buSzPts val="900"/>
              <a:buFont typeface="Manrope"/>
              <a:buNone/>
              <a:defRPr sz="900">
                <a:latin typeface="Manrope"/>
                <a:ea typeface="Manrope"/>
                <a:cs typeface="Manrope"/>
                <a:sym typeface="Manrope"/>
              </a:defRPr>
            </a:lvl1pPr>
            <a:lvl2pPr lvl="1">
              <a:spcBef>
                <a:spcPts val="0"/>
              </a:spcBef>
              <a:spcAft>
                <a:spcPts val="0"/>
              </a:spcAft>
              <a:buSzPts val="1400"/>
              <a:buFont typeface="Manrope"/>
              <a:buNone/>
              <a:defRPr>
                <a:latin typeface="Manrope"/>
                <a:ea typeface="Manrope"/>
                <a:cs typeface="Manrope"/>
                <a:sym typeface="Manrope"/>
              </a:defRPr>
            </a:lvl2pPr>
            <a:lvl3pPr lvl="2">
              <a:spcBef>
                <a:spcPts val="0"/>
              </a:spcBef>
              <a:spcAft>
                <a:spcPts val="0"/>
              </a:spcAft>
              <a:buSzPts val="1400"/>
              <a:buFont typeface="Manrope"/>
              <a:buNone/>
              <a:defRPr>
                <a:latin typeface="Manrope"/>
                <a:ea typeface="Manrope"/>
                <a:cs typeface="Manrope"/>
                <a:sym typeface="Manrope"/>
              </a:defRPr>
            </a:lvl3pPr>
            <a:lvl4pPr lvl="3">
              <a:spcBef>
                <a:spcPts val="0"/>
              </a:spcBef>
              <a:spcAft>
                <a:spcPts val="0"/>
              </a:spcAft>
              <a:buSzPts val="1400"/>
              <a:buFont typeface="Manrope"/>
              <a:buNone/>
              <a:defRPr>
                <a:latin typeface="Manrope"/>
                <a:ea typeface="Manrope"/>
                <a:cs typeface="Manrope"/>
                <a:sym typeface="Manrope"/>
              </a:defRPr>
            </a:lvl4pPr>
            <a:lvl5pPr lvl="4">
              <a:spcBef>
                <a:spcPts val="0"/>
              </a:spcBef>
              <a:spcAft>
                <a:spcPts val="0"/>
              </a:spcAft>
              <a:buSzPts val="1400"/>
              <a:buFont typeface="Manrope"/>
              <a:buNone/>
              <a:defRPr>
                <a:latin typeface="Manrope"/>
                <a:ea typeface="Manrope"/>
                <a:cs typeface="Manrope"/>
                <a:sym typeface="Manrope"/>
              </a:defRPr>
            </a:lvl5pPr>
            <a:lvl6pPr lvl="5">
              <a:spcBef>
                <a:spcPts val="0"/>
              </a:spcBef>
              <a:spcAft>
                <a:spcPts val="0"/>
              </a:spcAft>
              <a:buSzPts val="1400"/>
              <a:buFont typeface="Manrope"/>
              <a:buNone/>
              <a:defRPr>
                <a:latin typeface="Manrope"/>
                <a:ea typeface="Manrope"/>
                <a:cs typeface="Manrope"/>
                <a:sym typeface="Manrope"/>
              </a:defRPr>
            </a:lvl6pPr>
            <a:lvl7pPr lvl="6">
              <a:spcBef>
                <a:spcPts val="0"/>
              </a:spcBef>
              <a:spcAft>
                <a:spcPts val="0"/>
              </a:spcAft>
              <a:buSzPts val="1400"/>
              <a:buFont typeface="Manrope"/>
              <a:buNone/>
              <a:defRPr>
                <a:latin typeface="Manrope"/>
                <a:ea typeface="Manrope"/>
                <a:cs typeface="Manrope"/>
                <a:sym typeface="Manrope"/>
              </a:defRPr>
            </a:lvl7pPr>
            <a:lvl8pPr lvl="7">
              <a:spcBef>
                <a:spcPts val="0"/>
              </a:spcBef>
              <a:spcAft>
                <a:spcPts val="0"/>
              </a:spcAft>
              <a:buSzPts val="1400"/>
              <a:buFont typeface="Manrope"/>
              <a:buNone/>
              <a:defRPr>
                <a:latin typeface="Manrope"/>
                <a:ea typeface="Manrope"/>
                <a:cs typeface="Manrope"/>
                <a:sym typeface="Manrope"/>
              </a:defRPr>
            </a:lvl8pPr>
            <a:lvl9pPr lvl="8">
              <a:spcBef>
                <a:spcPts val="0"/>
              </a:spcBef>
              <a:spcAft>
                <a:spcPts val="0"/>
              </a:spcAft>
              <a:buSzPts val="1400"/>
              <a:buFont typeface="Manrope"/>
              <a:buNone/>
              <a:defRPr>
                <a:latin typeface="Manrope"/>
                <a:ea typeface="Manrope"/>
                <a:cs typeface="Manrope"/>
                <a:sym typeface="Manrope"/>
              </a:defRPr>
            </a:lvl9pPr>
          </a:lstStyle>
          <a:p/>
        </p:txBody>
      </p:sp>
      <p:sp>
        <p:nvSpPr>
          <p:cNvPr id="334" name="Google Shape;334;p36"/>
          <p:cNvSpPr txBox="1"/>
          <p:nvPr>
            <p:ph idx="13" type="subTitle"/>
          </p:nvPr>
        </p:nvSpPr>
        <p:spPr>
          <a:xfrm>
            <a:off x="5115063" y="4090000"/>
            <a:ext cx="586500" cy="175200"/>
          </a:xfrm>
          <a:prstGeom prst="rect">
            <a:avLst/>
          </a:prstGeom>
        </p:spPr>
        <p:txBody>
          <a:bodyPr anchorCtr="0" anchor="ctr" bIns="0" lIns="0" spcFirstLastPara="1" rIns="0" wrap="square" tIns="0">
            <a:noAutofit/>
          </a:bodyPr>
          <a:lstStyle>
            <a:lvl1pPr lvl="0" algn="ctr">
              <a:spcBef>
                <a:spcPts val="0"/>
              </a:spcBef>
              <a:spcAft>
                <a:spcPts val="0"/>
              </a:spcAft>
              <a:buSzPts val="900"/>
              <a:buFont typeface="Manrope"/>
              <a:buNone/>
              <a:defRPr sz="900">
                <a:latin typeface="Manrope"/>
                <a:ea typeface="Manrope"/>
                <a:cs typeface="Manrope"/>
                <a:sym typeface="Manrope"/>
              </a:defRPr>
            </a:lvl1pPr>
            <a:lvl2pPr lvl="1">
              <a:spcBef>
                <a:spcPts val="0"/>
              </a:spcBef>
              <a:spcAft>
                <a:spcPts val="0"/>
              </a:spcAft>
              <a:buSzPts val="1400"/>
              <a:buFont typeface="Manrope"/>
              <a:buNone/>
              <a:defRPr>
                <a:latin typeface="Manrope"/>
                <a:ea typeface="Manrope"/>
                <a:cs typeface="Manrope"/>
                <a:sym typeface="Manrope"/>
              </a:defRPr>
            </a:lvl2pPr>
            <a:lvl3pPr lvl="2">
              <a:spcBef>
                <a:spcPts val="0"/>
              </a:spcBef>
              <a:spcAft>
                <a:spcPts val="0"/>
              </a:spcAft>
              <a:buSzPts val="1400"/>
              <a:buFont typeface="Manrope"/>
              <a:buNone/>
              <a:defRPr>
                <a:latin typeface="Manrope"/>
                <a:ea typeface="Manrope"/>
                <a:cs typeface="Manrope"/>
                <a:sym typeface="Manrope"/>
              </a:defRPr>
            </a:lvl3pPr>
            <a:lvl4pPr lvl="3">
              <a:spcBef>
                <a:spcPts val="0"/>
              </a:spcBef>
              <a:spcAft>
                <a:spcPts val="0"/>
              </a:spcAft>
              <a:buSzPts val="1400"/>
              <a:buFont typeface="Manrope"/>
              <a:buNone/>
              <a:defRPr>
                <a:latin typeface="Manrope"/>
                <a:ea typeface="Manrope"/>
                <a:cs typeface="Manrope"/>
                <a:sym typeface="Manrope"/>
              </a:defRPr>
            </a:lvl4pPr>
            <a:lvl5pPr lvl="4">
              <a:spcBef>
                <a:spcPts val="0"/>
              </a:spcBef>
              <a:spcAft>
                <a:spcPts val="0"/>
              </a:spcAft>
              <a:buSzPts val="1400"/>
              <a:buFont typeface="Manrope"/>
              <a:buNone/>
              <a:defRPr>
                <a:latin typeface="Manrope"/>
                <a:ea typeface="Manrope"/>
                <a:cs typeface="Manrope"/>
                <a:sym typeface="Manrope"/>
              </a:defRPr>
            </a:lvl5pPr>
            <a:lvl6pPr lvl="5">
              <a:spcBef>
                <a:spcPts val="0"/>
              </a:spcBef>
              <a:spcAft>
                <a:spcPts val="0"/>
              </a:spcAft>
              <a:buSzPts val="1400"/>
              <a:buFont typeface="Manrope"/>
              <a:buNone/>
              <a:defRPr>
                <a:latin typeface="Manrope"/>
                <a:ea typeface="Manrope"/>
                <a:cs typeface="Manrope"/>
                <a:sym typeface="Manrope"/>
              </a:defRPr>
            </a:lvl6pPr>
            <a:lvl7pPr lvl="6">
              <a:spcBef>
                <a:spcPts val="0"/>
              </a:spcBef>
              <a:spcAft>
                <a:spcPts val="0"/>
              </a:spcAft>
              <a:buSzPts val="1400"/>
              <a:buFont typeface="Manrope"/>
              <a:buNone/>
              <a:defRPr>
                <a:latin typeface="Manrope"/>
                <a:ea typeface="Manrope"/>
                <a:cs typeface="Manrope"/>
                <a:sym typeface="Manrope"/>
              </a:defRPr>
            </a:lvl7pPr>
            <a:lvl8pPr lvl="7">
              <a:spcBef>
                <a:spcPts val="0"/>
              </a:spcBef>
              <a:spcAft>
                <a:spcPts val="0"/>
              </a:spcAft>
              <a:buSzPts val="1400"/>
              <a:buFont typeface="Manrope"/>
              <a:buNone/>
              <a:defRPr>
                <a:latin typeface="Manrope"/>
                <a:ea typeface="Manrope"/>
                <a:cs typeface="Manrope"/>
                <a:sym typeface="Manrope"/>
              </a:defRPr>
            </a:lvl8pPr>
            <a:lvl9pPr lvl="8">
              <a:spcBef>
                <a:spcPts val="0"/>
              </a:spcBef>
              <a:spcAft>
                <a:spcPts val="0"/>
              </a:spcAft>
              <a:buSzPts val="1400"/>
              <a:buFont typeface="Manrope"/>
              <a:buNone/>
              <a:defRPr>
                <a:latin typeface="Manrope"/>
                <a:ea typeface="Manrope"/>
                <a:cs typeface="Manrope"/>
                <a:sym typeface="Manrope"/>
              </a:defRPr>
            </a:lvl9pPr>
          </a:lstStyle>
          <a:p/>
        </p:txBody>
      </p:sp>
      <p:sp>
        <p:nvSpPr>
          <p:cNvPr id="335" name="Google Shape;335;p36"/>
          <p:cNvSpPr/>
          <p:nvPr/>
        </p:nvSpPr>
        <p:spPr>
          <a:xfrm>
            <a:off x="6134513" y="4058500"/>
            <a:ext cx="708300" cy="238200"/>
          </a:xfrm>
          <a:prstGeom prst="roundRect">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solidFill>
                <a:schemeClr val="dk1"/>
              </a:solidFill>
              <a:latin typeface="Manrope SemiBold"/>
              <a:ea typeface="Manrope SemiBold"/>
              <a:cs typeface="Manrope SemiBold"/>
              <a:sym typeface="Manrope SemiBold"/>
            </a:endParaRPr>
          </a:p>
        </p:txBody>
      </p:sp>
      <p:sp>
        <p:nvSpPr>
          <p:cNvPr id="336" name="Google Shape;336;p36"/>
          <p:cNvSpPr/>
          <p:nvPr/>
        </p:nvSpPr>
        <p:spPr>
          <a:xfrm>
            <a:off x="7809313" y="4058500"/>
            <a:ext cx="708300" cy="238200"/>
          </a:xfrm>
          <a:prstGeom prst="roundRect">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solidFill>
                <a:schemeClr val="dk1"/>
              </a:solidFill>
              <a:latin typeface="Manrope SemiBold"/>
              <a:ea typeface="Manrope SemiBold"/>
              <a:cs typeface="Manrope SemiBold"/>
              <a:sym typeface="Manrope SemiBold"/>
            </a:endParaRPr>
          </a:p>
        </p:txBody>
      </p:sp>
      <p:sp>
        <p:nvSpPr>
          <p:cNvPr id="337" name="Google Shape;337;p36"/>
          <p:cNvSpPr txBox="1"/>
          <p:nvPr>
            <p:ph idx="14" type="subTitle"/>
          </p:nvPr>
        </p:nvSpPr>
        <p:spPr>
          <a:xfrm>
            <a:off x="6205038" y="4090000"/>
            <a:ext cx="586500" cy="175200"/>
          </a:xfrm>
          <a:prstGeom prst="rect">
            <a:avLst/>
          </a:prstGeom>
        </p:spPr>
        <p:txBody>
          <a:bodyPr anchorCtr="0" anchor="ctr" bIns="0" lIns="0" spcFirstLastPara="1" rIns="0" wrap="square" tIns="0">
            <a:noAutofit/>
          </a:bodyPr>
          <a:lstStyle>
            <a:lvl1pPr lvl="0" algn="ctr">
              <a:spcBef>
                <a:spcPts val="0"/>
              </a:spcBef>
              <a:spcAft>
                <a:spcPts val="0"/>
              </a:spcAft>
              <a:buSzPts val="900"/>
              <a:buFont typeface="Manrope"/>
              <a:buNone/>
              <a:defRPr sz="900">
                <a:latin typeface="Manrope"/>
                <a:ea typeface="Manrope"/>
                <a:cs typeface="Manrope"/>
                <a:sym typeface="Manrope"/>
              </a:defRPr>
            </a:lvl1pPr>
            <a:lvl2pPr lvl="1">
              <a:spcBef>
                <a:spcPts val="0"/>
              </a:spcBef>
              <a:spcAft>
                <a:spcPts val="0"/>
              </a:spcAft>
              <a:buSzPts val="1400"/>
              <a:buFont typeface="Manrope"/>
              <a:buNone/>
              <a:defRPr>
                <a:latin typeface="Manrope"/>
                <a:ea typeface="Manrope"/>
                <a:cs typeface="Manrope"/>
                <a:sym typeface="Manrope"/>
              </a:defRPr>
            </a:lvl2pPr>
            <a:lvl3pPr lvl="2">
              <a:spcBef>
                <a:spcPts val="0"/>
              </a:spcBef>
              <a:spcAft>
                <a:spcPts val="0"/>
              </a:spcAft>
              <a:buSzPts val="1400"/>
              <a:buFont typeface="Manrope"/>
              <a:buNone/>
              <a:defRPr>
                <a:latin typeface="Manrope"/>
                <a:ea typeface="Manrope"/>
                <a:cs typeface="Manrope"/>
                <a:sym typeface="Manrope"/>
              </a:defRPr>
            </a:lvl3pPr>
            <a:lvl4pPr lvl="3">
              <a:spcBef>
                <a:spcPts val="0"/>
              </a:spcBef>
              <a:spcAft>
                <a:spcPts val="0"/>
              </a:spcAft>
              <a:buSzPts val="1400"/>
              <a:buFont typeface="Manrope"/>
              <a:buNone/>
              <a:defRPr>
                <a:latin typeface="Manrope"/>
                <a:ea typeface="Manrope"/>
                <a:cs typeface="Manrope"/>
                <a:sym typeface="Manrope"/>
              </a:defRPr>
            </a:lvl4pPr>
            <a:lvl5pPr lvl="4">
              <a:spcBef>
                <a:spcPts val="0"/>
              </a:spcBef>
              <a:spcAft>
                <a:spcPts val="0"/>
              </a:spcAft>
              <a:buSzPts val="1400"/>
              <a:buFont typeface="Manrope"/>
              <a:buNone/>
              <a:defRPr>
                <a:latin typeface="Manrope"/>
                <a:ea typeface="Manrope"/>
                <a:cs typeface="Manrope"/>
                <a:sym typeface="Manrope"/>
              </a:defRPr>
            </a:lvl5pPr>
            <a:lvl6pPr lvl="5">
              <a:spcBef>
                <a:spcPts val="0"/>
              </a:spcBef>
              <a:spcAft>
                <a:spcPts val="0"/>
              </a:spcAft>
              <a:buSzPts val="1400"/>
              <a:buFont typeface="Manrope"/>
              <a:buNone/>
              <a:defRPr>
                <a:latin typeface="Manrope"/>
                <a:ea typeface="Manrope"/>
                <a:cs typeface="Manrope"/>
                <a:sym typeface="Manrope"/>
              </a:defRPr>
            </a:lvl6pPr>
            <a:lvl7pPr lvl="6">
              <a:spcBef>
                <a:spcPts val="0"/>
              </a:spcBef>
              <a:spcAft>
                <a:spcPts val="0"/>
              </a:spcAft>
              <a:buSzPts val="1400"/>
              <a:buFont typeface="Manrope"/>
              <a:buNone/>
              <a:defRPr>
                <a:latin typeface="Manrope"/>
                <a:ea typeface="Manrope"/>
                <a:cs typeface="Manrope"/>
                <a:sym typeface="Manrope"/>
              </a:defRPr>
            </a:lvl7pPr>
            <a:lvl8pPr lvl="7">
              <a:spcBef>
                <a:spcPts val="0"/>
              </a:spcBef>
              <a:spcAft>
                <a:spcPts val="0"/>
              </a:spcAft>
              <a:buSzPts val="1400"/>
              <a:buFont typeface="Manrope"/>
              <a:buNone/>
              <a:defRPr>
                <a:latin typeface="Manrope"/>
                <a:ea typeface="Manrope"/>
                <a:cs typeface="Manrope"/>
                <a:sym typeface="Manrope"/>
              </a:defRPr>
            </a:lvl8pPr>
            <a:lvl9pPr lvl="8">
              <a:spcBef>
                <a:spcPts val="0"/>
              </a:spcBef>
              <a:spcAft>
                <a:spcPts val="0"/>
              </a:spcAft>
              <a:buSzPts val="1400"/>
              <a:buFont typeface="Manrope"/>
              <a:buNone/>
              <a:defRPr>
                <a:latin typeface="Manrope"/>
                <a:ea typeface="Manrope"/>
                <a:cs typeface="Manrope"/>
                <a:sym typeface="Manrope"/>
              </a:defRPr>
            </a:lvl9pPr>
          </a:lstStyle>
          <a:p/>
        </p:txBody>
      </p:sp>
      <p:sp>
        <p:nvSpPr>
          <p:cNvPr id="338" name="Google Shape;338;p36"/>
          <p:cNvSpPr txBox="1"/>
          <p:nvPr>
            <p:ph idx="15" type="subTitle"/>
          </p:nvPr>
        </p:nvSpPr>
        <p:spPr>
          <a:xfrm>
            <a:off x="7870213" y="4090000"/>
            <a:ext cx="586500" cy="175200"/>
          </a:xfrm>
          <a:prstGeom prst="rect">
            <a:avLst/>
          </a:prstGeom>
        </p:spPr>
        <p:txBody>
          <a:bodyPr anchorCtr="0" anchor="ctr" bIns="0" lIns="0" spcFirstLastPara="1" rIns="0" wrap="square" tIns="0">
            <a:noAutofit/>
          </a:bodyPr>
          <a:lstStyle>
            <a:lvl1pPr lvl="0" algn="ctr">
              <a:spcBef>
                <a:spcPts val="0"/>
              </a:spcBef>
              <a:spcAft>
                <a:spcPts val="0"/>
              </a:spcAft>
              <a:buSzPts val="900"/>
              <a:buFont typeface="Manrope"/>
              <a:buNone/>
              <a:defRPr sz="900">
                <a:latin typeface="Manrope"/>
                <a:ea typeface="Manrope"/>
                <a:cs typeface="Manrope"/>
                <a:sym typeface="Manrope"/>
              </a:defRPr>
            </a:lvl1pPr>
            <a:lvl2pPr lvl="1">
              <a:spcBef>
                <a:spcPts val="0"/>
              </a:spcBef>
              <a:spcAft>
                <a:spcPts val="0"/>
              </a:spcAft>
              <a:buSzPts val="1400"/>
              <a:buFont typeface="Manrope"/>
              <a:buNone/>
              <a:defRPr>
                <a:latin typeface="Manrope"/>
                <a:ea typeface="Manrope"/>
                <a:cs typeface="Manrope"/>
                <a:sym typeface="Manrope"/>
              </a:defRPr>
            </a:lvl2pPr>
            <a:lvl3pPr lvl="2">
              <a:spcBef>
                <a:spcPts val="0"/>
              </a:spcBef>
              <a:spcAft>
                <a:spcPts val="0"/>
              </a:spcAft>
              <a:buSzPts val="1400"/>
              <a:buFont typeface="Manrope"/>
              <a:buNone/>
              <a:defRPr>
                <a:latin typeface="Manrope"/>
                <a:ea typeface="Manrope"/>
                <a:cs typeface="Manrope"/>
                <a:sym typeface="Manrope"/>
              </a:defRPr>
            </a:lvl3pPr>
            <a:lvl4pPr lvl="3">
              <a:spcBef>
                <a:spcPts val="0"/>
              </a:spcBef>
              <a:spcAft>
                <a:spcPts val="0"/>
              </a:spcAft>
              <a:buSzPts val="1400"/>
              <a:buFont typeface="Manrope"/>
              <a:buNone/>
              <a:defRPr>
                <a:latin typeface="Manrope"/>
                <a:ea typeface="Manrope"/>
                <a:cs typeface="Manrope"/>
                <a:sym typeface="Manrope"/>
              </a:defRPr>
            </a:lvl4pPr>
            <a:lvl5pPr lvl="4">
              <a:spcBef>
                <a:spcPts val="0"/>
              </a:spcBef>
              <a:spcAft>
                <a:spcPts val="0"/>
              </a:spcAft>
              <a:buSzPts val="1400"/>
              <a:buFont typeface="Manrope"/>
              <a:buNone/>
              <a:defRPr>
                <a:latin typeface="Manrope"/>
                <a:ea typeface="Manrope"/>
                <a:cs typeface="Manrope"/>
                <a:sym typeface="Manrope"/>
              </a:defRPr>
            </a:lvl5pPr>
            <a:lvl6pPr lvl="5">
              <a:spcBef>
                <a:spcPts val="0"/>
              </a:spcBef>
              <a:spcAft>
                <a:spcPts val="0"/>
              </a:spcAft>
              <a:buSzPts val="1400"/>
              <a:buFont typeface="Manrope"/>
              <a:buNone/>
              <a:defRPr>
                <a:latin typeface="Manrope"/>
                <a:ea typeface="Manrope"/>
                <a:cs typeface="Manrope"/>
                <a:sym typeface="Manrope"/>
              </a:defRPr>
            </a:lvl6pPr>
            <a:lvl7pPr lvl="6">
              <a:spcBef>
                <a:spcPts val="0"/>
              </a:spcBef>
              <a:spcAft>
                <a:spcPts val="0"/>
              </a:spcAft>
              <a:buSzPts val="1400"/>
              <a:buFont typeface="Manrope"/>
              <a:buNone/>
              <a:defRPr>
                <a:latin typeface="Manrope"/>
                <a:ea typeface="Manrope"/>
                <a:cs typeface="Manrope"/>
                <a:sym typeface="Manrope"/>
              </a:defRPr>
            </a:lvl7pPr>
            <a:lvl8pPr lvl="7">
              <a:spcBef>
                <a:spcPts val="0"/>
              </a:spcBef>
              <a:spcAft>
                <a:spcPts val="0"/>
              </a:spcAft>
              <a:buSzPts val="1400"/>
              <a:buFont typeface="Manrope"/>
              <a:buNone/>
              <a:defRPr>
                <a:latin typeface="Manrope"/>
                <a:ea typeface="Manrope"/>
                <a:cs typeface="Manrope"/>
                <a:sym typeface="Manrope"/>
              </a:defRPr>
            </a:lvl8pPr>
            <a:lvl9pPr lvl="8">
              <a:spcBef>
                <a:spcPts val="0"/>
              </a:spcBef>
              <a:spcAft>
                <a:spcPts val="0"/>
              </a:spcAft>
              <a:buSzPts val="1400"/>
              <a:buFont typeface="Manrope"/>
              <a:buNone/>
              <a:defRPr>
                <a:latin typeface="Manrope"/>
                <a:ea typeface="Manrope"/>
                <a:cs typeface="Manrope"/>
                <a:sym typeface="Manrope"/>
              </a:defRPr>
            </a:lvl9pPr>
          </a:lstStyle>
          <a:p/>
        </p:txBody>
      </p:sp>
      <p:sp>
        <p:nvSpPr>
          <p:cNvPr id="339" name="Google Shape;339;p36"/>
          <p:cNvSpPr txBox="1"/>
          <p:nvPr>
            <p:ph idx="16" type="subTitle"/>
          </p:nvPr>
        </p:nvSpPr>
        <p:spPr>
          <a:xfrm>
            <a:off x="649575" y="4473325"/>
            <a:ext cx="708300" cy="175200"/>
          </a:xfrm>
          <a:prstGeom prst="rect">
            <a:avLst/>
          </a:prstGeom>
        </p:spPr>
        <p:txBody>
          <a:bodyPr anchorCtr="0" anchor="ctr" bIns="0" lIns="0" spcFirstLastPara="1" rIns="0" wrap="square" tIns="0">
            <a:spAutoFit/>
          </a:bodyPr>
          <a:lstStyle>
            <a:lvl1pPr lvl="0">
              <a:lnSpc>
                <a:spcPct val="100000"/>
              </a:lnSpc>
              <a:spcBef>
                <a:spcPts val="0"/>
              </a:spcBef>
              <a:spcAft>
                <a:spcPts val="0"/>
              </a:spcAft>
              <a:buSzPts val="900"/>
              <a:buNone/>
              <a:defRPr sz="900"/>
            </a:lvl1pPr>
            <a:lvl2pPr lvl="1">
              <a:lnSpc>
                <a:spcPct val="100000"/>
              </a:lnSpc>
              <a:spcBef>
                <a:spcPts val="0"/>
              </a:spcBef>
              <a:spcAft>
                <a:spcPts val="0"/>
              </a:spcAft>
              <a:buSzPts val="900"/>
              <a:buNone/>
              <a:defRPr sz="900"/>
            </a:lvl2pPr>
            <a:lvl3pPr lvl="2">
              <a:lnSpc>
                <a:spcPct val="100000"/>
              </a:lnSpc>
              <a:spcBef>
                <a:spcPts val="0"/>
              </a:spcBef>
              <a:spcAft>
                <a:spcPts val="0"/>
              </a:spcAft>
              <a:buSzPts val="900"/>
              <a:buNone/>
              <a:defRPr sz="900"/>
            </a:lvl3pPr>
            <a:lvl4pPr lvl="3">
              <a:lnSpc>
                <a:spcPct val="100000"/>
              </a:lnSpc>
              <a:spcBef>
                <a:spcPts val="0"/>
              </a:spcBef>
              <a:spcAft>
                <a:spcPts val="0"/>
              </a:spcAft>
              <a:buSzPts val="900"/>
              <a:buNone/>
              <a:defRPr sz="900"/>
            </a:lvl4pPr>
            <a:lvl5pPr lvl="4">
              <a:lnSpc>
                <a:spcPct val="100000"/>
              </a:lnSpc>
              <a:spcBef>
                <a:spcPts val="0"/>
              </a:spcBef>
              <a:spcAft>
                <a:spcPts val="0"/>
              </a:spcAft>
              <a:buSzPts val="900"/>
              <a:buNone/>
              <a:defRPr sz="900"/>
            </a:lvl5pPr>
            <a:lvl6pPr lvl="5">
              <a:lnSpc>
                <a:spcPct val="100000"/>
              </a:lnSpc>
              <a:spcBef>
                <a:spcPts val="0"/>
              </a:spcBef>
              <a:spcAft>
                <a:spcPts val="0"/>
              </a:spcAft>
              <a:buSzPts val="900"/>
              <a:buNone/>
              <a:defRPr sz="900"/>
            </a:lvl6pPr>
            <a:lvl7pPr lvl="6">
              <a:lnSpc>
                <a:spcPct val="100000"/>
              </a:lnSpc>
              <a:spcBef>
                <a:spcPts val="0"/>
              </a:spcBef>
              <a:spcAft>
                <a:spcPts val="0"/>
              </a:spcAft>
              <a:buSzPts val="900"/>
              <a:buNone/>
              <a:defRPr sz="900"/>
            </a:lvl7pPr>
            <a:lvl8pPr lvl="7">
              <a:lnSpc>
                <a:spcPct val="100000"/>
              </a:lnSpc>
              <a:spcBef>
                <a:spcPts val="0"/>
              </a:spcBef>
              <a:spcAft>
                <a:spcPts val="0"/>
              </a:spcAft>
              <a:buSzPts val="900"/>
              <a:buNone/>
              <a:defRPr sz="900"/>
            </a:lvl8pPr>
            <a:lvl9pPr lvl="8">
              <a:lnSpc>
                <a:spcPct val="100000"/>
              </a:lnSpc>
              <a:spcBef>
                <a:spcPts val="0"/>
              </a:spcBef>
              <a:spcAft>
                <a:spcPts val="0"/>
              </a:spcAft>
              <a:buSzPts val="900"/>
              <a:buNone/>
              <a:defRPr sz="900"/>
            </a:lvl9pPr>
          </a:lstStyle>
          <a:p/>
        </p:txBody>
      </p:sp>
      <p:sp>
        <p:nvSpPr>
          <p:cNvPr id="340" name="Google Shape;340;p36"/>
          <p:cNvSpPr txBox="1"/>
          <p:nvPr>
            <p:ph idx="17" type="subTitle"/>
          </p:nvPr>
        </p:nvSpPr>
        <p:spPr>
          <a:xfrm>
            <a:off x="2299000" y="4473325"/>
            <a:ext cx="708300" cy="175200"/>
          </a:xfrm>
          <a:prstGeom prst="rect">
            <a:avLst/>
          </a:prstGeom>
        </p:spPr>
        <p:txBody>
          <a:bodyPr anchorCtr="0" anchor="ctr" bIns="0" lIns="0" spcFirstLastPara="1" rIns="0" wrap="square" tIns="0">
            <a:spAutoFit/>
          </a:bodyPr>
          <a:lstStyle>
            <a:lvl1pPr lvl="0">
              <a:lnSpc>
                <a:spcPct val="100000"/>
              </a:lnSpc>
              <a:spcBef>
                <a:spcPts val="0"/>
              </a:spcBef>
              <a:spcAft>
                <a:spcPts val="0"/>
              </a:spcAft>
              <a:buSzPts val="900"/>
              <a:buNone/>
              <a:defRPr sz="900"/>
            </a:lvl1pPr>
            <a:lvl2pPr lvl="1">
              <a:lnSpc>
                <a:spcPct val="100000"/>
              </a:lnSpc>
              <a:spcBef>
                <a:spcPts val="0"/>
              </a:spcBef>
              <a:spcAft>
                <a:spcPts val="0"/>
              </a:spcAft>
              <a:buSzPts val="900"/>
              <a:buNone/>
              <a:defRPr sz="900"/>
            </a:lvl2pPr>
            <a:lvl3pPr lvl="2">
              <a:lnSpc>
                <a:spcPct val="100000"/>
              </a:lnSpc>
              <a:spcBef>
                <a:spcPts val="0"/>
              </a:spcBef>
              <a:spcAft>
                <a:spcPts val="0"/>
              </a:spcAft>
              <a:buSzPts val="900"/>
              <a:buNone/>
              <a:defRPr sz="900"/>
            </a:lvl3pPr>
            <a:lvl4pPr lvl="3">
              <a:lnSpc>
                <a:spcPct val="100000"/>
              </a:lnSpc>
              <a:spcBef>
                <a:spcPts val="0"/>
              </a:spcBef>
              <a:spcAft>
                <a:spcPts val="0"/>
              </a:spcAft>
              <a:buSzPts val="900"/>
              <a:buNone/>
              <a:defRPr sz="900"/>
            </a:lvl4pPr>
            <a:lvl5pPr lvl="4">
              <a:lnSpc>
                <a:spcPct val="100000"/>
              </a:lnSpc>
              <a:spcBef>
                <a:spcPts val="0"/>
              </a:spcBef>
              <a:spcAft>
                <a:spcPts val="0"/>
              </a:spcAft>
              <a:buSzPts val="900"/>
              <a:buNone/>
              <a:defRPr sz="900"/>
            </a:lvl5pPr>
            <a:lvl6pPr lvl="5">
              <a:lnSpc>
                <a:spcPct val="100000"/>
              </a:lnSpc>
              <a:spcBef>
                <a:spcPts val="0"/>
              </a:spcBef>
              <a:spcAft>
                <a:spcPts val="0"/>
              </a:spcAft>
              <a:buSzPts val="900"/>
              <a:buNone/>
              <a:defRPr sz="900"/>
            </a:lvl6pPr>
            <a:lvl7pPr lvl="6">
              <a:lnSpc>
                <a:spcPct val="100000"/>
              </a:lnSpc>
              <a:spcBef>
                <a:spcPts val="0"/>
              </a:spcBef>
              <a:spcAft>
                <a:spcPts val="0"/>
              </a:spcAft>
              <a:buSzPts val="900"/>
              <a:buNone/>
              <a:defRPr sz="900"/>
            </a:lvl7pPr>
            <a:lvl8pPr lvl="7">
              <a:lnSpc>
                <a:spcPct val="100000"/>
              </a:lnSpc>
              <a:spcBef>
                <a:spcPts val="0"/>
              </a:spcBef>
              <a:spcAft>
                <a:spcPts val="0"/>
              </a:spcAft>
              <a:buSzPts val="900"/>
              <a:buNone/>
              <a:defRPr sz="900"/>
            </a:lvl8pPr>
            <a:lvl9pPr lvl="8">
              <a:lnSpc>
                <a:spcPct val="100000"/>
              </a:lnSpc>
              <a:spcBef>
                <a:spcPts val="0"/>
              </a:spcBef>
              <a:spcAft>
                <a:spcPts val="0"/>
              </a:spcAft>
              <a:buSzPts val="900"/>
              <a:buNone/>
              <a:defRPr sz="900"/>
            </a:lvl9pPr>
          </a:lstStyle>
          <a:p/>
        </p:txBody>
      </p:sp>
      <p:sp>
        <p:nvSpPr>
          <p:cNvPr id="341" name="Google Shape;341;p36"/>
          <p:cNvSpPr txBox="1"/>
          <p:nvPr>
            <p:ph idx="18" type="subTitle"/>
          </p:nvPr>
        </p:nvSpPr>
        <p:spPr>
          <a:xfrm>
            <a:off x="3383300" y="4473325"/>
            <a:ext cx="708300" cy="175200"/>
          </a:xfrm>
          <a:prstGeom prst="rect">
            <a:avLst/>
          </a:prstGeom>
        </p:spPr>
        <p:txBody>
          <a:bodyPr anchorCtr="0" anchor="ctr" bIns="0" lIns="0" spcFirstLastPara="1" rIns="0" wrap="square" tIns="0">
            <a:spAutoFit/>
          </a:bodyPr>
          <a:lstStyle>
            <a:lvl1pPr lvl="0">
              <a:lnSpc>
                <a:spcPct val="100000"/>
              </a:lnSpc>
              <a:spcBef>
                <a:spcPts val="0"/>
              </a:spcBef>
              <a:spcAft>
                <a:spcPts val="0"/>
              </a:spcAft>
              <a:buSzPts val="900"/>
              <a:buNone/>
              <a:defRPr sz="900"/>
            </a:lvl1pPr>
            <a:lvl2pPr lvl="1">
              <a:lnSpc>
                <a:spcPct val="100000"/>
              </a:lnSpc>
              <a:spcBef>
                <a:spcPts val="0"/>
              </a:spcBef>
              <a:spcAft>
                <a:spcPts val="0"/>
              </a:spcAft>
              <a:buSzPts val="900"/>
              <a:buNone/>
              <a:defRPr sz="900"/>
            </a:lvl2pPr>
            <a:lvl3pPr lvl="2">
              <a:lnSpc>
                <a:spcPct val="100000"/>
              </a:lnSpc>
              <a:spcBef>
                <a:spcPts val="0"/>
              </a:spcBef>
              <a:spcAft>
                <a:spcPts val="0"/>
              </a:spcAft>
              <a:buSzPts val="900"/>
              <a:buNone/>
              <a:defRPr sz="900"/>
            </a:lvl3pPr>
            <a:lvl4pPr lvl="3">
              <a:lnSpc>
                <a:spcPct val="100000"/>
              </a:lnSpc>
              <a:spcBef>
                <a:spcPts val="0"/>
              </a:spcBef>
              <a:spcAft>
                <a:spcPts val="0"/>
              </a:spcAft>
              <a:buSzPts val="900"/>
              <a:buNone/>
              <a:defRPr sz="900"/>
            </a:lvl4pPr>
            <a:lvl5pPr lvl="4">
              <a:lnSpc>
                <a:spcPct val="100000"/>
              </a:lnSpc>
              <a:spcBef>
                <a:spcPts val="0"/>
              </a:spcBef>
              <a:spcAft>
                <a:spcPts val="0"/>
              </a:spcAft>
              <a:buSzPts val="900"/>
              <a:buNone/>
              <a:defRPr sz="900"/>
            </a:lvl5pPr>
            <a:lvl6pPr lvl="5">
              <a:lnSpc>
                <a:spcPct val="100000"/>
              </a:lnSpc>
              <a:spcBef>
                <a:spcPts val="0"/>
              </a:spcBef>
              <a:spcAft>
                <a:spcPts val="0"/>
              </a:spcAft>
              <a:buSzPts val="900"/>
              <a:buNone/>
              <a:defRPr sz="900"/>
            </a:lvl6pPr>
            <a:lvl7pPr lvl="6">
              <a:lnSpc>
                <a:spcPct val="100000"/>
              </a:lnSpc>
              <a:spcBef>
                <a:spcPts val="0"/>
              </a:spcBef>
              <a:spcAft>
                <a:spcPts val="0"/>
              </a:spcAft>
              <a:buSzPts val="900"/>
              <a:buNone/>
              <a:defRPr sz="900"/>
            </a:lvl7pPr>
            <a:lvl8pPr lvl="7">
              <a:lnSpc>
                <a:spcPct val="100000"/>
              </a:lnSpc>
              <a:spcBef>
                <a:spcPts val="0"/>
              </a:spcBef>
              <a:spcAft>
                <a:spcPts val="0"/>
              </a:spcAft>
              <a:buSzPts val="900"/>
              <a:buNone/>
              <a:defRPr sz="900"/>
            </a:lvl8pPr>
            <a:lvl9pPr lvl="8">
              <a:lnSpc>
                <a:spcPct val="100000"/>
              </a:lnSpc>
              <a:spcBef>
                <a:spcPts val="0"/>
              </a:spcBef>
              <a:spcAft>
                <a:spcPts val="0"/>
              </a:spcAft>
              <a:buSzPts val="900"/>
              <a:buNone/>
              <a:defRPr sz="900"/>
            </a:lvl9pPr>
          </a:lstStyle>
          <a:p/>
        </p:txBody>
      </p:sp>
      <p:sp>
        <p:nvSpPr>
          <p:cNvPr id="342" name="Google Shape;342;p36"/>
          <p:cNvSpPr txBox="1"/>
          <p:nvPr>
            <p:ph idx="19" type="subTitle"/>
          </p:nvPr>
        </p:nvSpPr>
        <p:spPr>
          <a:xfrm>
            <a:off x="5052400" y="4473325"/>
            <a:ext cx="708300" cy="175200"/>
          </a:xfrm>
          <a:prstGeom prst="rect">
            <a:avLst/>
          </a:prstGeom>
        </p:spPr>
        <p:txBody>
          <a:bodyPr anchorCtr="0" anchor="ctr" bIns="0" lIns="0" spcFirstLastPara="1" rIns="0" wrap="square" tIns="0">
            <a:spAutoFit/>
          </a:bodyPr>
          <a:lstStyle>
            <a:lvl1pPr lvl="0">
              <a:lnSpc>
                <a:spcPct val="100000"/>
              </a:lnSpc>
              <a:spcBef>
                <a:spcPts val="0"/>
              </a:spcBef>
              <a:spcAft>
                <a:spcPts val="0"/>
              </a:spcAft>
              <a:buSzPts val="900"/>
              <a:buNone/>
              <a:defRPr sz="900"/>
            </a:lvl1pPr>
            <a:lvl2pPr lvl="1">
              <a:lnSpc>
                <a:spcPct val="100000"/>
              </a:lnSpc>
              <a:spcBef>
                <a:spcPts val="0"/>
              </a:spcBef>
              <a:spcAft>
                <a:spcPts val="0"/>
              </a:spcAft>
              <a:buSzPts val="900"/>
              <a:buNone/>
              <a:defRPr sz="900"/>
            </a:lvl2pPr>
            <a:lvl3pPr lvl="2">
              <a:lnSpc>
                <a:spcPct val="100000"/>
              </a:lnSpc>
              <a:spcBef>
                <a:spcPts val="0"/>
              </a:spcBef>
              <a:spcAft>
                <a:spcPts val="0"/>
              </a:spcAft>
              <a:buSzPts val="900"/>
              <a:buNone/>
              <a:defRPr sz="900"/>
            </a:lvl3pPr>
            <a:lvl4pPr lvl="3">
              <a:lnSpc>
                <a:spcPct val="100000"/>
              </a:lnSpc>
              <a:spcBef>
                <a:spcPts val="0"/>
              </a:spcBef>
              <a:spcAft>
                <a:spcPts val="0"/>
              </a:spcAft>
              <a:buSzPts val="900"/>
              <a:buNone/>
              <a:defRPr sz="900"/>
            </a:lvl4pPr>
            <a:lvl5pPr lvl="4">
              <a:lnSpc>
                <a:spcPct val="100000"/>
              </a:lnSpc>
              <a:spcBef>
                <a:spcPts val="0"/>
              </a:spcBef>
              <a:spcAft>
                <a:spcPts val="0"/>
              </a:spcAft>
              <a:buSzPts val="900"/>
              <a:buNone/>
              <a:defRPr sz="900"/>
            </a:lvl5pPr>
            <a:lvl6pPr lvl="5">
              <a:lnSpc>
                <a:spcPct val="100000"/>
              </a:lnSpc>
              <a:spcBef>
                <a:spcPts val="0"/>
              </a:spcBef>
              <a:spcAft>
                <a:spcPts val="0"/>
              </a:spcAft>
              <a:buSzPts val="900"/>
              <a:buNone/>
              <a:defRPr sz="900"/>
            </a:lvl6pPr>
            <a:lvl7pPr lvl="6">
              <a:lnSpc>
                <a:spcPct val="100000"/>
              </a:lnSpc>
              <a:spcBef>
                <a:spcPts val="0"/>
              </a:spcBef>
              <a:spcAft>
                <a:spcPts val="0"/>
              </a:spcAft>
              <a:buSzPts val="900"/>
              <a:buNone/>
              <a:defRPr sz="900"/>
            </a:lvl7pPr>
            <a:lvl8pPr lvl="7">
              <a:lnSpc>
                <a:spcPct val="100000"/>
              </a:lnSpc>
              <a:spcBef>
                <a:spcPts val="0"/>
              </a:spcBef>
              <a:spcAft>
                <a:spcPts val="0"/>
              </a:spcAft>
              <a:buSzPts val="900"/>
              <a:buNone/>
              <a:defRPr sz="900"/>
            </a:lvl8pPr>
            <a:lvl9pPr lvl="8">
              <a:lnSpc>
                <a:spcPct val="100000"/>
              </a:lnSpc>
              <a:spcBef>
                <a:spcPts val="0"/>
              </a:spcBef>
              <a:spcAft>
                <a:spcPts val="0"/>
              </a:spcAft>
              <a:buSzPts val="900"/>
              <a:buNone/>
              <a:defRPr sz="900"/>
            </a:lvl9pPr>
          </a:lstStyle>
          <a:p/>
        </p:txBody>
      </p:sp>
      <p:sp>
        <p:nvSpPr>
          <p:cNvPr id="343" name="Google Shape;343;p36"/>
          <p:cNvSpPr txBox="1"/>
          <p:nvPr>
            <p:ph idx="20" type="subTitle"/>
          </p:nvPr>
        </p:nvSpPr>
        <p:spPr>
          <a:xfrm>
            <a:off x="6134525" y="4473325"/>
            <a:ext cx="708300" cy="175200"/>
          </a:xfrm>
          <a:prstGeom prst="rect">
            <a:avLst/>
          </a:prstGeom>
        </p:spPr>
        <p:txBody>
          <a:bodyPr anchorCtr="0" anchor="ctr" bIns="0" lIns="0" spcFirstLastPara="1" rIns="0" wrap="square" tIns="0">
            <a:spAutoFit/>
          </a:bodyPr>
          <a:lstStyle>
            <a:lvl1pPr lvl="0">
              <a:lnSpc>
                <a:spcPct val="100000"/>
              </a:lnSpc>
              <a:spcBef>
                <a:spcPts val="0"/>
              </a:spcBef>
              <a:spcAft>
                <a:spcPts val="0"/>
              </a:spcAft>
              <a:buSzPts val="900"/>
              <a:buNone/>
              <a:defRPr sz="900"/>
            </a:lvl1pPr>
            <a:lvl2pPr lvl="1">
              <a:lnSpc>
                <a:spcPct val="100000"/>
              </a:lnSpc>
              <a:spcBef>
                <a:spcPts val="0"/>
              </a:spcBef>
              <a:spcAft>
                <a:spcPts val="0"/>
              </a:spcAft>
              <a:buSzPts val="900"/>
              <a:buNone/>
              <a:defRPr sz="900"/>
            </a:lvl2pPr>
            <a:lvl3pPr lvl="2">
              <a:lnSpc>
                <a:spcPct val="100000"/>
              </a:lnSpc>
              <a:spcBef>
                <a:spcPts val="0"/>
              </a:spcBef>
              <a:spcAft>
                <a:spcPts val="0"/>
              </a:spcAft>
              <a:buSzPts val="900"/>
              <a:buNone/>
              <a:defRPr sz="900"/>
            </a:lvl3pPr>
            <a:lvl4pPr lvl="3">
              <a:lnSpc>
                <a:spcPct val="100000"/>
              </a:lnSpc>
              <a:spcBef>
                <a:spcPts val="0"/>
              </a:spcBef>
              <a:spcAft>
                <a:spcPts val="0"/>
              </a:spcAft>
              <a:buSzPts val="900"/>
              <a:buNone/>
              <a:defRPr sz="900"/>
            </a:lvl4pPr>
            <a:lvl5pPr lvl="4">
              <a:lnSpc>
                <a:spcPct val="100000"/>
              </a:lnSpc>
              <a:spcBef>
                <a:spcPts val="0"/>
              </a:spcBef>
              <a:spcAft>
                <a:spcPts val="0"/>
              </a:spcAft>
              <a:buSzPts val="900"/>
              <a:buNone/>
              <a:defRPr sz="900"/>
            </a:lvl5pPr>
            <a:lvl6pPr lvl="5">
              <a:lnSpc>
                <a:spcPct val="100000"/>
              </a:lnSpc>
              <a:spcBef>
                <a:spcPts val="0"/>
              </a:spcBef>
              <a:spcAft>
                <a:spcPts val="0"/>
              </a:spcAft>
              <a:buSzPts val="900"/>
              <a:buNone/>
              <a:defRPr sz="900"/>
            </a:lvl6pPr>
            <a:lvl7pPr lvl="6">
              <a:lnSpc>
                <a:spcPct val="100000"/>
              </a:lnSpc>
              <a:spcBef>
                <a:spcPts val="0"/>
              </a:spcBef>
              <a:spcAft>
                <a:spcPts val="0"/>
              </a:spcAft>
              <a:buSzPts val="900"/>
              <a:buNone/>
              <a:defRPr sz="900"/>
            </a:lvl7pPr>
            <a:lvl8pPr lvl="7">
              <a:lnSpc>
                <a:spcPct val="100000"/>
              </a:lnSpc>
              <a:spcBef>
                <a:spcPts val="0"/>
              </a:spcBef>
              <a:spcAft>
                <a:spcPts val="0"/>
              </a:spcAft>
              <a:buSzPts val="900"/>
              <a:buNone/>
              <a:defRPr sz="900"/>
            </a:lvl8pPr>
            <a:lvl9pPr lvl="8">
              <a:lnSpc>
                <a:spcPct val="100000"/>
              </a:lnSpc>
              <a:spcBef>
                <a:spcPts val="0"/>
              </a:spcBef>
              <a:spcAft>
                <a:spcPts val="0"/>
              </a:spcAft>
              <a:buSzPts val="900"/>
              <a:buNone/>
              <a:defRPr sz="900"/>
            </a:lvl9pPr>
          </a:lstStyle>
          <a:p/>
        </p:txBody>
      </p:sp>
      <p:sp>
        <p:nvSpPr>
          <p:cNvPr id="344" name="Google Shape;344;p36"/>
          <p:cNvSpPr txBox="1"/>
          <p:nvPr>
            <p:ph idx="21" type="subTitle"/>
          </p:nvPr>
        </p:nvSpPr>
        <p:spPr>
          <a:xfrm>
            <a:off x="7805800" y="4473325"/>
            <a:ext cx="708300" cy="175200"/>
          </a:xfrm>
          <a:prstGeom prst="rect">
            <a:avLst/>
          </a:prstGeom>
        </p:spPr>
        <p:txBody>
          <a:bodyPr anchorCtr="0" anchor="ctr" bIns="0" lIns="0" spcFirstLastPara="1" rIns="0" wrap="square" tIns="0">
            <a:spAutoFit/>
          </a:bodyPr>
          <a:lstStyle>
            <a:lvl1pPr lvl="0">
              <a:lnSpc>
                <a:spcPct val="100000"/>
              </a:lnSpc>
              <a:spcBef>
                <a:spcPts val="0"/>
              </a:spcBef>
              <a:spcAft>
                <a:spcPts val="0"/>
              </a:spcAft>
              <a:buSzPts val="900"/>
              <a:buNone/>
              <a:defRPr sz="900"/>
            </a:lvl1pPr>
            <a:lvl2pPr lvl="1">
              <a:lnSpc>
                <a:spcPct val="100000"/>
              </a:lnSpc>
              <a:spcBef>
                <a:spcPts val="0"/>
              </a:spcBef>
              <a:spcAft>
                <a:spcPts val="0"/>
              </a:spcAft>
              <a:buSzPts val="900"/>
              <a:buNone/>
              <a:defRPr sz="900"/>
            </a:lvl2pPr>
            <a:lvl3pPr lvl="2">
              <a:lnSpc>
                <a:spcPct val="100000"/>
              </a:lnSpc>
              <a:spcBef>
                <a:spcPts val="0"/>
              </a:spcBef>
              <a:spcAft>
                <a:spcPts val="0"/>
              </a:spcAft>
              <a:buSzPts val="900"/>
              <a:buNone/>
              <a:defRPr sz="900"/>
            </a:lvl3pPr>
            <a:lvl4pPr lvl="3">
              <a:lnSpc>
                <a:spcPct val="100000"/>
              </a:lnSpc>
              <a:spcBef>
                <a:spcPts val="0"/>
              </a:spcBef>
              <a:spcAft>
                <a:spcPts val="0"/>
              </a:spcAft>
              <a:buSzPts val="900"/>
              <a:buNone/>
              <a:defRPr sz="900"/>
            </a:lvl4pPr>
            <a:lvl5pPr lvl="4">
              <a:lnSpc>
                <a:spcPct val="100000"/>
              </a:lnSpc>
              <a:spcBef>
                <a:spcPts val="0"/>
              </a:spcBef>
              <a:spcAft>
                <a:spcPts val="0"/>
              </a:spcAft>
              <a:buSzPts val="900"/>
              <a:buNone/>
              <a:defRPr sz="900"/>
            </a:lvl5pPr>
            <a:lvl6pPr lvl="5">
              <a:lnSpc>
                <a:spcPct val="100000"/>
              </a:lnSpc>
              <a:spcBef>
                <a:spcPts val="0"/>
              </a:spcBef>
              <a:spcAft>
                <a:spcPts val="0"/>
              </a:spcAft>
              <a:buSzPts val="900"/>
              <a:buNone/>
              <a:defRPr sz="900"/>
            </a:lvl6pPr>
            <a:lvl7pPr lvl="6">
              <a:lnSpc>
                <a:spcPct val="100000"/>
              </a:lnSpc>
              <a:spcBef>
                <a:spcPts val="0"/>
              </a:spcBef>
              <a:spcAft>
                <a:spcPts val="0"/>
              </a:spcAft>
              <a:buSzPts val="900"/>
              <a:buNone/>
              <a:defRPr sz="900"/>
            </a:lvl7pPr>
            <a:lvl8pPr lvl="7">
              <a:lnSpc>
                <a:spcPct val="100000"/>
              </a:lnSpc>
              <a:spcBef>
                <a:spcPts val="0"/>
              </a:spcBef>
              <a:spcAft>
                <a:spcPts val="0"/>
              </a:spcAft>
              <a:buSzPts val="900"/>
              <a:buNone/>
              <a:defRPr sz="900"/>
            </a:lvl8pPr>
            <a:lvl9pPr lvl="8">
              <a:lnSpc>
                <a:spcPct val="100000"/>
              </a:lnSpc>
              <a:spcBef>
                <a:spcPts val="0"/>
              </a:spcBef>
              <a:spcAft>
                <a:spcPts val="0"/>
              </a:spcAft>
              <a:buSzPts val="900"/>
              <a:buNone/>
              <a:defRPr sz="900"/>
            </a:lvl9pPr>
          </a:lstStyle>
          <a:p/>
        </p:txBody>
      </p:sp>
      <p:sp>
        <p:nvSpPr>
          <p:cNvPr id="345" name="Google Shape;345;p36"/>
          <p:cNvSpPr txBox="1"/>
          <p:nvPr>
            <p:ph idx="22" type="subTitle"/>
          </p:nvPr>
        </p:nvSpPr>
        <p:spPr>
          <a:xfrm>
            <a:off x="283475" y="283475"/>
            <a:ext cx="1231200" cy="296100"/>
          </a:xfrm>
          <a:prstGeom prst="rect">
            <a:avLst/>
          </a:prstGeom>
        </p:spPr>
        <p:txBody>
          <a:bodyPr anchorCtr="0" anchor="t" bIns="0" lIns="0" spcFirstLastPara="1" rIns="0" wrap="square" tIns="0">
            <a:noAutofit/>
          </a:bodyPr>
          <a:lstStyle>
            <a:lvl1pPr lvl="0">
              <a:spcBef>
                <a:spcPts val="0"/>
              </a:spcBef>
              <a:spcAft>
                <a:spcPts val="0"/>
              </a:spcAft>
              <a:buSzPts val="800"/>
              <a:buFont typeface="Manrope Light"/>
              <a:buNone/>
              <a:defRPr sz="800">
                <a:latin typeface="Manrope Light"/>
                <a:ea typeface="Manrope Light"/>
                <a:cs typeface="Manrope Light"/>
                <a:sym typeface="Manrope Light"/>
              </a:defRPr>
            </a:lvl1pPr>
            <a:lvl2pPr lvl="1">
              <a:spcBef>
                <a:spcPts val="0"/>
              </a:spcBef>
              <a:spcAft>
                <a:spcPts val="0"/>
              </a:spcAft>
              <a:buSzPts val="800"/>
              <a:buFont typeface="Manrope Light"/>
              <a:buNone/>
              <a:defRPr sz="800">
                <a:latin typeface="Manrope Light"/>
                <a:ea typeface="Manrope Light"/>
                <a:cs typeface="Manrope Light"/>
                <a:sym typeface="Manrope Light"/>
              </a:defRPr>
            </a:lvl2pPr>
            <a:lvl3pPr lvl="2">
              <a:spcBef>
                <a:spcPts val="0"/>
              </a:spcBef>
              <a:spcAft>
                <a:spcPts val="0"/>
              </a:spcAft>
              <a:buSzPts val="800"/>
              <a:buFont typeface="Manrope Light"/>
              <a:buNone/>
              <a:defRPr sz="800">
                <a:latin typeface="Manrope Light"/>
                <a:ea typeface="Manrope Light"/>
                <a:cs typeface="Manrope Light"/>
                <a:sym typeface="Manrope Light"/>
              </a:defRPr>
            </a:lvl3pPr>
            <a:lvl4pPr lvl="3">
              <a:spcBef>
                <a:spcPts val="0"/>
              </a:spcBef>
              <a:spcAft>
                <a:spcPts val="0"/>
              </a:spcAft>
              <a:buSzPts val="800"/>
              <a:buFont typeface="Manrope Light"/>
              <a:buNone/>
              <a:defRPr sz="800">
                <a:latin typeface="Manrope Light"/>
                <a:ea typeface="Manrope Light"/>
                <a:cs typeface="Manrope Light"/>
                <a:sym typeface="Manrope Light"/>
              </a:defRPr>
            </a:lvl4pPr>
            <a:lvl5pPr lvl="4">
              <a:spcBef>
                <a:spcPts val="0"/>
              </a:spcBef>
              <a:spcAft>
                <a:spcPts val="0"/>
              </a:spcAft>
              <a:buSzPts val="800"/>
              <a:buFont typeface="Manrope Light"/>
              <a:buNone/>
              <a:defRPr sz="800">
                <a:latin typeface="Manrope Light"/>
                <a:ea typeface="Manrope Light"/>
                <a:cs typeface="Manrope Light"/>
                <a:sym typeface="Manrope Light"/>
              </a:defRPr>
            </a:lvl5pPr>
            <a:lvl6pPr lvl="5">
              <a:spcBef>
                <a:spcPts val="0"/>
              </a:spcBef>
              <a:spcAft>
                <a:spcPts val="0"/>
              </a:spcAft>
              <a:buSzPts val="800"/>
              <a:buFont typeface="Manrope Light"/>
              <a:buNone/>
              <a:defRPr sz="800">
                <a:latin typeface="Manrope Light"/>
                <a:ea typeface="Manrope Light"/>
                <a:cs typeface="Manrope Light"/>
                <a:sym typeface="Manrope Light"/>
              </a:defRPr>
            </a:lvl6pPr>
            <a:lvl7pPr lvl="6">
              <a:spcBef>
                <a:spcPts val="0"/>
              </a:spcBef>
              <a:spcAft>
                <a:spcPts val="0"/>
              </a:spcAft>
              <a:buSzPts val="800"/>
              <a:buFont typeface="Manrope Light"/>
              <a:buNone/>
              <a:defRPr sz="800">
                <a:latin typeface="Manrope Light"/>
                <a:ea typeface="Manrope Light"/>
                <a:cs typeface="Manrope Light"/>
                <a:sym typeface="Manrope Light"/>
              </a:defRPr>
            </a:lvl7pPr>
            <a:lvl8pPr lvl="7">
              <a:spcBef>
                <a:spcPts val="0"/>
              </a:spcBef>
              <a:spcAft>
                <a:spcPts val="0"/>
              </a:spcAft>
              <a:buSzPts val="800"/>
              <a:buFont typeface="Manrope Light"/>
              <a:buNone/>
              <a:defRPr sz="800">
                <a:latin typeface="Manrope Light"/>
                <a:ea typeface="Manrope Light"/>
                <a:cs typeface="Manrope Light"/>
                <a:sym typeface="Manrope Light"/>
              </a:defRPr>
            </a:lvl8pPr>
            <a:lvl9pPr lvl="8">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346" name="Google Shape;346;p36"/>
          <p:cNvSpPr txBox="1"/>
          <p:nvPr>
            <p:ph type="title"/>
          </p:nvPr>
        </p:nvSpPr>
        <p:spPr>
          <a:xfrm>
            <a:off x="283475" y="639721"/>
            <a:ext cx="6382500" cy="572100"/>
          </a:xfrm>
          <a:prstGeom prst="rect">
            <a:avLst/>
          </a:prstGeom>
        </p:spPr>
        <p:txBody>
          <a:bodyPr anchorCtr="0" anchor="t"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objectives with images">
  <p:cSld name="CUSTOM_5">
    <p:spTree>
      <p:nvGrpSpPr>
        <p:cNvPr id="347" name="Shape 347"/>
        <p:cNvGrpSpPr/>
        <p:nvPr/>
      </p:nvGrpSpPr>
      <p:grpSpPr>
        <a:xfrm>
          <a:off x="0" y="0"/>
          <a:ext cx="0" cy="0"/>
          <a:chOff x="0" y="0"/>
          <a:chExt cx="0" cy="0"/>
        </a:xfrm>
      </p:grpSpPr>
      <p:sp>
        <p:nvSpPr>
          <p:cNvPr id="348" name="Google Shape;348;p37"/>
          <p:cNvSpPr/>
          <p:nvPr>
            <p:ph idx="2" type="pic"/>
          </p:nvPr>
        </p:nvSpPr>
        <p:spPr>
          <a:xfrm>
            <a:off x="477500" y="1765975"/>
            <a:ext cx="2667900" cy="1424100"/>
          </a:xfrm>
          <a:prstGeom prst="roundRect">
            <a:avLst>
              <a:gd fmla="val 16667" name="adj"/>
            </a:avLst>
          </a:prstGeom>
          <a:noFill/>
          <a:ln>
            <a:noFill/>
          </a:ln>
        </p:spPr>
      </p:sp>
      <p:sp>
        <p:nvSpPr>
          <p:cNvPr id="349" name="Google Shape;349;p37"/>
          <p:cNvSpPr/>
          <p:nvPr>
            <p:ph idx="3" type="pic"/>
          </p:nvPr>
        </p:nvSpPr>
        <p:spPr>
          <a:xfrm>
            <a:off x="3238050" y="1765975"/>
            <a:ext cx="2667900" cy="1424100"/>
          </a:xfrm>
          <a:prstGeom prst="roundRect">
            <a:avLst>
              <a:gd fmla="val 16667" name="adj"/>
            </a:avLst>
          </a:prstGeom>
          <a:noFill/>
          <a:ln>
            <a:noFill/>
          </a:ln>
        </p:spPr>
      </p:sp>
      <p:sp>
        <p:nvSpPr>
          <p:cNvPr id="350" name="Google Shape;350;p37"/>
          <p:cNvSpPr/>
          <p:nvPr>
            <p:ph idx="4" type="pic"/>
          </p:nvPr>
        </p:nvSpPr>
        <p:spPr>
          <a:xfrm>
            <a:off x="5998600" y="1765975"/>
            <a:ext cx="2667900" cy="1424100"/>
          </a:xfrm>
          <a:prstGeom prst="roundRect">
            <a:avLst>
              <a:gd fmla="val 16667" name="adj"/>
            </a:avLst>
          </a:prstGeom>
          <a:noFill/>
          <a:ln>
            <a:noFill/>
          </a:ln>
        </p:spPr>
      </p:sp>
      <p:sp>
        <p:nvSpPr>
          <p:cNvPr id="351" name="Google Shape;351;p37"/>
          <p:cNvSpPr txBox="1"/>
          <p:nvPr>
            <p:ph idx="1" type="subTitle"/>
          </p:nvPr>
        </p:nvSpPr>
        <p:spPr>
          <a:xfrm>
            <a:off x="477500" y="3501600"/>
            <a:ext cx="2659800" cy="318300"/>
          </a:xfrm>
          <a:prstGeom prst="rect">
            <a:avLst/>
          </a:prstGeom>
        </p:spPr>
        <p:txBody>
          <a:bodyPr anchorCtr="0" anchor="t" bIns="0" lIns="0" spcFirstLastPara="1" rIns="0" wrap="square" tIns="0">
            <a:spAutoFit/>
          </a:bodyPr>
          <a:lstStyle>
            <a:lvl1pPr lvl="0">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Font typeface="Manrope"/>
              <a:buNone/>
              <a:defRPr sz="1200">
                <a:latin typeface="Manrope"/>
                <a:ea typeface="Manrope"/>
                <a:cs typeface="Manrope"/>
                <a:sym typeface="Manrope"/>
              </a:defRPr>
            </a:lvl2pPr>
            <a:lvl3pPr lvl="2">
              <a:spcBef>
                <a:spcPts val="0"/>
              </a:spcBef>
              <a:spcAft>
                <a:spcPts val="0"/>
              </a:spcAft>
              <a:buSzPts val="1200"/>
              <a:buFont typeface="Manrope"/>
              <a:buNone/>
              <a:defRPr sz="1200">
                <a:latin typeface="Manrope"/>
                <a:ea typeface="Manrope"/>
                <a:cs typeface="Manrope"/>
                <a:sym typeface="Manrope"/>
              </a:defRPr>
            </a:lvl3pPr>
            <a:lvl4pPr lvl="3">
              <a:spcBef>
                <a:spcPts val="0"/>
              </a:spcBef>
              <a:spcAft>
                <a:spcPts val="0"/>
              </a:spcAft>
              <a:buSzPts val="1200"/>
              <a:buFont typeface="Manrope"/>
              <a:buNone/>
              <a:defRPr sz="1200">
                <a:latin typeface="Manrope"/>
                <a:ea typeface="Manrope"/>
                <a:cs typeface="Manrope"/>
                <a:sym typeface="Manrope"/>
              </a:defRPr>
            </a:lvl4pPr>
            <a:lvl5pPr lvl="4">
              <a:spcBef>
                <a:spcPts val="0"/>
              </a:spcBef>
              <a:spcAft>
                <a:spcPts val="0"/>
              </a:spcAft>
              <a:buSzPts val="1200"/>
              <a:buFont typeface="Manrope"/>
              <a:buNone/>
              <a:defRPr sz="1200">
                <a:latin typeface="Manrope"/>
                <a:ea typeface="Manrope"/>
                <a:cs typeface="Manrope"/>
                <a:sym typeface="Manrope"/>
              </a:defRPr>
            </a:lvl5pPr>
            <a:lvl6pPr lvl="5">
              <a:spcBef>
                <a:spcPts val="0"/>
              </a:spcBef>
              <a:spcAft>
                <a:spcPts val="0"/>
              </a:spcAft>
              <a:buSzPts val="1200"/>
              <a:buFont typeface="Manrope"/>
              <a:buNone/>
              <a:defRPr sz="1200">
                <a:latin typeface="Manrope"/>
                <a:ea typeface="Manrope"/>
                <a:cs typeface="Manrope"/>
                <a:sym typeface="Manrope"/>
              </a:defRPr>
            </a:lvl6pPr>
            <a:lvl7pPr lvl="6">
              <a:spcBef>
                <a:spcPts val="0"/>
              </a:spcBef>
              <a:spcAft>
                <a:spcPts val="0"/>
              </a:spcAft>
              <a:buSzPts val="1200"/>
              <a:buFont typeface="Manrope"/>
              <a:buNone/>
              <a:defRPr sz="1200">
                <a:latin typeface="Manrope"/>
                <a:ea typeface="Manrope"/>
                <a:cs typeface="Manrope"/>
                <a:sym typeface="Manrope"/>
              </a:defRPr>
            </a:lvl7pPr>
            <a:lvl8pPr lvl="7">
              <a:spcBef>
                <a:spcPts val="0"/>
              </a:spcBef>
              <a:spcAft>
                <a:spcPts val="0"/>
              </a:spcAft>
              <a:buSzPts val="1200"/>
              <a:buFont typeface="Manrope"/>
              <a:buNone/>
              <a:defRPr sz="1200">
                <a:latin typeface="Manrope"/>
                <a:ea typeface="Manrope"/>
                <a:cs typeface="Manrope"/>
                <a:sym typeface="Manrope"/>
              </a:defRPr>
            </a:lvl8pPr>
            <a:lvl9pPr lvl="8">
              <a:spcBef>
                <a:spcPts val="0"/>
              </a:spcBef>
              <a:spcAft>
                <a:spcPts val="0"/>
              </a:spcAft>
              <a:buSzPts val="1200"/>
              <a:buFont typeface="Manrope"/>
              <a:buNone/>
              <a:defRPr sz="1200">
                <a:latin typeface="Manrope"/>
                <a:ea typeface="Manrope"/>
                <a:cs typeface="Manrope"/>
                <a:sym typeface="Manrope"/>
              </a:defRPr>
            </a:lvl9pPr>
          </a:lstStyle>
          <a:p/>
        </p:txBody>
      </p:sp>
      <p:sp>
        <p:nvSpPr>
          <p:cNvPr id="352" name="Google Shape;352;p37"/>
          <p:cNvSpPr txBox="1"/>
          <p:nvPr>
            <p:ph idx="5" type="subTitle"/>
          </p:nvPr>
        </p:nvSpPr>
        <p:spPr>
          <a:xfrm>
            <a:off x="3242100" y="3501600"/>
            <a:ext cx="2659800" cy="318300"/>
          </a:xfrm>
          <a:prstGeom prst="rect">
            <a:avLst/>
          </a:prstGeom>
        </p:spPr>
        <p:txBody>
          <a:bodyPr anchorCtr="0" anchor="t" bIns="0" lIns="0" spcFirstLastPara="1" rIns="0" wrap="square" tIns="0">
            <a:spAutoFit/>
          </a:bodyPr>
          <a:lstStyle>
            <a:lvl1pPr lvl="0">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353" name="Google Shape;353;p37"/>
          <p:cNvSpPr txBox="1"/>
          <p:nvPr>
            <p:ph idx="6" type="subTitle"/>
          </p:nvPr>
        </p:nvSpPr>
        <p:spPr>
          <a:xfrm>
            <a:off x="5998325" y="3501600"/>
            <a:ext cx="2659800" cy="318300"/>
          </a:xfrm>
          <a:prstGeom prst="rect">
            <a:avLst/>
          </a:prstGeom>
        </p:spPr>
        <p:txBody>
          <a:bodyPr anchorCtr="0" anchor="t" bIns="0" lIns="0" spcFirstLastPara="1" rIns="0" wrap="square" tIns="0">
            <a:spAutoFit/>
          </a:bodyPr>
          <a:lstStyle>
            <a:lvl1pPr lvl="0">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Font typeface="Manrope"/>
              <a:buNone/>
              <a:defRPr sz="1200">
                <a:latin typeface="Manrope"/>
                <a:ea typeface="Manrope"/>
                <a:cs typeface="Manrope"/>
                <a:sym typeface="Manrope"/>
              </a:defRPr>
            </a:lvl2pPr>
            <a:lvl3pPr lvl="2">
              <a:spcBef>
                <a:spcPts val="0"/>
              </a:spcBef>
              <a:spcAft>
                <a:spcPts val="0"/>
              </a:spcAft>
              <a:buSzPts val="1200"/>
              <a:buFont typeface="Manrope"/>
              <a:buNone/>
              <a:defRPr sz="1200">
                <a:latin typeface="Manrope"/>
                <a:ea typeface="Manrope"/>
                <a:cs typeface="Manrope"/>
                <a:sym typeface="Manrope"/>
              </a:defRPr>
            </a:lvl3pPr>
            <a:lvl4pPr lvl="3">
              <a:spcBef>
                <a:spcPts val="0"/>
              </a:spcBef>
              <a:spcAft>
                <a:spcPts val="0"/>
              </a:spcAft>
              <a:buSzPts val="1200"/>
              <a:buFont typeface="Manrope"/>
              <a:buNone/>
              <a:defRPr sz="1200">
                <a:latin typeface="Manrope"/>
                <a:ea typeface="Manrope"/>
                <a:cs typeface="Manrope"/>
                <a:sym typeface="Manrope"/>
              </a:defRPr>
            </a:lvl4pPr>
            <a:lvl5pPr lvl="4">
              <a:spcBef>
                <a:spcPts val="0"/>
              </a:spcBef>
              <a:spcAft>
                <a:spcPts val="0"/>
              </a:spcAft>
              <a:buSzPts val="1200"/>
              <a:buFont typeface="Manrope"/>
              <a:buNone/>
              <a:defRPr sz="1200">
                <a:latin typeface="Manrope"/>
                <a:ea typeface="Manrope"/>
                <a:cs typeface="Manrope"/>
                <a:sym typeface="Manrope"/>
              </a:defRPr>
            </a:lvl5pPr>
            <a:lvl6pPr lvl="5">
              <a:spcBef>
                <a:spcPts val="0"/>
              </a:spcBef>
              <a:spcAft>
                <a:spcPts val="0"/>
              </a:spcAft>
              <a:buSzPts val="1200"/>
              <a:buFont typeface="Manrope"/>
              <a:buNone/>
              <a:defRPr sz="1200">
                <a:latin typeface="Manrope"/>
                <a:ea typeface="Manrope"/>
                <a:cs typeface="Manrope"/>
                <a:sym typeface="Manrope"/>
              </a:defRPr>
            </a:lvl6pPr>
            <a:lvl7pPr lvl="6">
              <a:spcBef>
                <a:spcPts val="0"/>
              </a:spcBef>
              <a:spcAft>
                <a:spcPts val="0"/>
              </a:spcAft>
              <a:buSzPts val="1200"/>
              <a:buFont typeface="Manrope"/>
              <a:buNone/>
              <a:defRPr sz="1200">
                <a:latin typeface="Manrope"/>
                <a:ea typeface="Manrope"/>
                <a:cs typeface="Manrope"/>
                <a:sym typeface="Manrope"/>
              </a:defRPr>
            </a:lvl7pPr>
            <a:lvl8pPr lvl="7">
              <a:spcBef>
                <a:spcPts val="0"/>
              </a:spcBef>
              <a:spcAft>
                <a:spcPts val="0"/>
              </a:spcAft>
              <a:buSzPts val="1200"/>
              <a:buFont typeface="Manrope"/>
              <a:buNone/>
              <a:defRPr sz="1200">
                <a:latin typeface="Manrope"/>
                <a:ea typeface="Manrope"/>
                <a:cs typeface="Manrope"/>
                <a:sym typeface="Manrope"/>
              </a:defRPr>
            </a:lvl8pPr>
            <a:lvl9pPr lvl="8">
              <a:spcBef>
                <a:spcPts val="0"/>
              </a:spcBef>
              <a:spcAft>
                <a:spcPts val="0"/>
              </a:spcAft>
              <a:buSzPts val="1200"/>
              <a:buFont typeface="Manrope"/>
              <a:buNone/>
              <a:defRPr sz="1200">
                <a:latin typeface="Manrope"/>
                <a:ea typeface="Manrope"/>
                <a:cs typeface="Manrope"/>
                <a:sym typeface="Manrope"/>
              </a:defRPr>
            </a:lvl9pPr>
          </a:lstStyle>
          <a:p/>
        </p:txBody>
      </p:sp>
      <p:sp>
        <p:nvSpPr>
          <p:cNvPr id="354" name="Google Shape;354;p37"/>
          <p:cNvSpPr txBox="1"/>
          <p:nvPr>
            <p:ph idx="7" type="body"/>
          </p:nvPr>
        </p:nvSpPr>
        <p:spPr>
          <a:xfrm>
            <a:off x="477500" y="3835075"/>
            <a:ext cx="2659800" cy="6852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355" name="Google Shape;355;p37"/>
          <p:cNvSpPr txBox="1"/>
          <p:nvPr>
            <p:ph idx="8" type="body"/>
          </p:nvPr>
        </p:nvSpPr>
        <p:spPr>
          <a:xfrm>
            <a:off x="3242100" y="3835075"/>
            <a:ext cx="2659800" cy="6852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356" name="Google Shape;356;p37"/>
          <p:cNvSpPr txBox="1"/>
          <p:nvPr>
            <p:ph idx="9" type="body"/>
          </p:nvPr>
        </p:nvSpPr>
        <p:spPr>
          <a:xfrm>
            <a:off x="5998325" y="3835075"/>
            <a:ext cx="2659800" cy="6852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357" name="Google Shape;357;p37"/>
          <p:cNvSpPr txBox="1"/>
          <p:nvPr>
            <p:ph idx="13" type="subTitle"/>
          </p:nvPr>
        </p:nvSpPr>
        <p:spPr>
          <a:xfrm>
            <a:off x="477500" y="3257225"/>
            <a:ext cx="695400" cy="244500"/>
          </a:xfrm>
          <a:prstGeom prst="rect">
            <a:avLst/>
          </a:prstGeom>
        </p:spPr>
        <p:txBody>
          <a:bodyPr anchorCtr="0" anchor="t" bIns="0" lIns="0" spcFirstLastPara="1" rIns="0" wrap="square" tIns="0">
            <a:noAutofit/>
          </a:bodyPr>
          <a:lstStyle>
            <a:lvl1pPr lvl="0">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Font typeface="Manrope"/>
              <a:buNone/>
              <a:defRPr sz="1200">
                <a:latin typeface="Manrope"/>
                <a:ea typeface="Manrope"/>
                <a:cs typeface="Manrope"/>
                <a:sym typeface="Manrope"/>
              </a:defRPr>
            </a:lvl2pPr>
            <a:lvl3pPr lvl="2">
              <a:spcBef>
                <a:spcPts val="0"/>
              </a:spcBef>
              <a:spcAft>
                <a:spcPts val="0"/>
              </a:spcAft>
              <a:buSzPts val="1200"/>
              <a:buFont typeface="Manrope"/>
              <a:buNone/>
              <a:defRPr sz="1200">
                <a:latin typeface="Manrope"/>
                <a:ea typeface="Manrope"/>
                <a:cs typeface="Manrope"/>
                <a:sym typeface="Manrope"/>
              </a:defRPr>
            </a:lvl3pPr>
            <a:lvl4pPr lvl="3">
              <a:spcBef>
                <a:spcPts val="0"/>
              </a:spcBef>
              <a:spcAft>
                <a:spcPts val="0"/>
              </a:spcAft>
              <a:buSzPts val="1200"/>
              <a:buFont typeface="Manrope"/>
              <a:buNone/>
              <a:defRPr sz="1200">
                <a:latin typeface="Manrope"/>
                <a:ea typeface="Manrope"/>
                <a:cs typeface="Manrope"/>
                <a:sym typeface="Manrope"/>
              </a:defRPr>
            </a:lvl4pPr>
            <a:lvl5pPr lvl="4">
              <a:spcBef>
                <a:spcPts val="0"/>
              </a:spcBef>
              <a:spcAft>
                <a:spcPts val="0"/>
              </a:spcAft>
              <a:buSzPts val="1200"/>
              <a:buFont typeface="Manrope"/>
              <a:buNone/>
              <a:defRPr sz="1200">
                <a:latin typeface="Manrope"/>
                <a:ea typeface="Manrope"/>
                <a:cs typeface="Manrope"/>
                <a:sym typeface="Manrope"/>
              </a:defRPr>
            </a:lvl5pPr>
            <a:lvl6pPr lvl="5">
              <a:spcBef>
                <a:spcPts val="0"/>
              </a:spcBef>
              <a:spcAft>
                <a:spcPts val="0"/>
              </a:spcAft>
              <a:buSzPts val="1200"/>
              <a:buFont typeface="Manrope"/>
              <a:buNone/>
              <a:defRPr sz="1200">
                <a:latin typeface="Manrope"/>
                <a:ea typeface="Manrope"/>
                <a:cs typeface="Manrope"/>
                <a:sym typeface="Manrope"/>
              </a:defRPr>
            </a:lvl6pPr>
            <a:lvl7pPr lvl="6">
              <a:spcBef>
                <a:spcPts val="0"/>
              </a:spcBef>
              <a:spcAft>
                <a:spcPts val="0"/>
              </a:spcAft>
              <a:buSzPts val="1200"/>
              <a:buFont typeface="Manrope"/>
              <a:buNone/>
              <a:defRPr sz="1200">
                <a:latin typeface="Manrope"/>
                <a:ea typeface="Manrope"/>
                <a:cs typeface="Manrope"/>
                <a:sym typeface="Manrope"/>
              </a:defRPr>
            </a:lvl7pPr>
            <a:lvl8pPr lvl="7">
              <a:spcBef>
                <a:spcPts val="0"/>
              </a:spcBef>
              <a:spcAft>
                <a:spcPts val="0"/>
              </a:spcAft>
              <a:buSzPts val="1200"/>
              <a:buFont typeface="Manrope"/>
              <a:buNone/>
              <a:defRPr sz="1200">
                <a:latin typeface="Manrope"/>
                <a:ea typeface="Manrope"/>
                <a:cs typeface="Manrope"/>
                <a:sym typeface="Manrope"/>
              </a:defRPr>
            </a:lvl8pPr>
            <a:lvl9pPr lvl="8">
              <a:spcBef>
                <a:spcPts val="0"/>
              </a:spcBef>
              <a:spcAft>
                <a:spcPts val="0"/>
              </a:spcAft>
              <a:buSzPts val="1200"/>
              <a:buFont typeface="Manrope"/>
              <a:buNone/>
              <a:defRPr sz="1200">
                <a:latin typeface="Manrope"/>
                <a:ea typeface="Manrope"/>
                <a:cs typeface="Manrope"/>
                <a:sym typeface="Manrope"/>
              </a:defRPr>
            </a:lvl9pPr>
          </a:lstStyle>
          <a:p/>
        </p:txBody>
      </p:sp>
      <p:sp>
        <p:nvSpPr>
          <p:cNvPr id="358" name="Google Shape;358;p37"/>
          <p:cNvSpPr txBox="1"/>
          <p:nvPr>
            <p:ph idx="14" type="subTitle"/>
          </p:nvPr>
        </p:nvSpPr>
        <p:spPr>
          <a:xfrm>
            <a:off x="3242100" y="3257225"/>
            <a:ext cx="695400" cy="244500"/>
          </a:xfrm>
          <a:prstGeom prst="rect">
            <a:avLst/>
          </a:prstGeom>
        </p:spPr>
        <p:txBody>
          <a:bodyPr anchorCtr="0" anchor="t" bIns="0" lIns="0" spcFirstLastPara="1" rIns="0" wrap="square" tIns="0">
            <a:noAutofit/>
          </a:bodyPr>
          <a:lstStyle>
            <a:lvl1pPr lvl="0">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Font typeface="Manrope"/>
              <a:buNone/>
              <a:defRPr sz="1200">
                <a:latin typeface="Manrope"/>
                <a:ea typeface="Manrope"/>
                <a:cs typeface="Manrope"/>
                <a:sym typeface="Manrope"/>
              </a:defRPr>
            </a:lvl2pPr>
            <a:lvl3pPr lvl="2">
              <a:spcBef>
                <a:spcPts val="0"/>
              </a:spcBef>
              <a:spcAft>
                <a:spcPts val="0"/>
              </a:spcAft>
              <a:buSzPts val="1200"/>
              <a:buFont typeface="Manrope"/>
              <a:buNone/>
              <a:defRPr sz="1200">
                <a:latin typeface="Manrope"/>
                <a:ea typeface="Manrope"/>
                <a:cs typeface="Manrope"/>
                <a:sym typeface="Manrope"/>
              </a:defRPr>
            </a:lvl3pPr>
            <a:lvl4pPr lvl="3">
              <a:spcBef>
                <a:spcPts val="0"/>
              </a:spcBef>
              <a:spcAft>
                <a:spcPts val="0"/>
              </a:spcAft>
              <a:buSzPts val="1200"/>
              <a:buFont typeface="Manrope"/>
              <a:buNone/>
              <a:defRPr sz="1200">
                <a:latin typeface="Manrope"/>
                <a:ea typeface="Manrope"/>
                <a:cs typeface="Manrope"/>
                <a:sym typeface="Manrope"/>
              </a:defRPr>
            </a:lvl4pPr>
            <a:lvl5pPr lvl="4">
              <a:spcBef>
                <a:spcPts val="0"/>
              </a:spcBef>
              <a:spcAft>
                <a:spcPts val="0"/>
              </a:spcAft>
              <a:buSzPts val="1200"/>
              <a:buFont typeface="Manrope"/>
              <a:buNone/>
              <a:defRPr sz="1200">
                <a:latin typeface="Manrope"/>
                <a:ea typeface="Manrope"/>
                <a:cs typeface="Manrope"/>
                <a:sym typeface="Manrope"/>
              </a:defRPr>
            </a:lvl5pPr>
            <a:lvl6pPr lvl="5">
              <a:spcBef>
                <a:spcPts val="0"/>
              </a:spcBef>
              <a:spcAft>
                <a:spcPts val="0"/>
              </a:spcAft>
              <a:buSzPts val="1200"/>
              <a:buFont typeface="Manrope"/>
              <a:buNone/>
              <a:defRPr sz="1200">
                <a:latin typeface="Manrope"/>
                <a:ea typeface="Manrope"/>
                <a:cs typeface="Manrope"/>
                <a:sym typeface="Manrope"/>
              </a:defRPr>
            </a:lvl6pPr>
            <a:lvl7pPr lvl="6">
              <a:spcBef>
                <a:spcPts val="0"/>
              </a:spcBef>
              <a:spcAft>
                <a:spcPts val="0"/>
              </a:spcAft>
              <a:buSzPts val="1200"/>
              <a:buFont typeface="Manrope"/>
              <a:buNone/>
              <a:defRPr sz="1200">
                <a:latin typeface="Manrope"/>
                <a:ea typeface="Manrope"/>
                <a:cs typeface="Manrope"/>
                <a:sym typeface="Manrope"/>
              </a:defRPr>
            </a:lvl7pPr>
            <a:lvl8pPr lvl="7">
              <a:spcBef>
                <a:spcPts val="0"/>
              </a:spcBef>
              <a:spcAft>
                <a:spcPts val="0"/>
              </a:spcAft>
              <a:buSzPts val="1200"/>
              <a:buFont typeface="Manrope"/>
              <a:buNone/>
              <a:defRPr sz="1200">
                <a:latin typeface="Manrope"/>
                <a:ea typeface="Manrope"/>
                <a:cs typeface="Manrope"/>
                <a:sym typeface="Manrope"/>
              </a:defRPr>
            </a:lvl8pPr>
            <a:lvl9pPr lvl="8">
              <a:spcBef>
                <a:spcPts val="0"/>
              </a:spcBef>
              <a:spcAft>
                <a:spcPts val="0"/>
              </a:spcAft>
              <a:buSzPts val="1200"/>
              <a:buFont typeface="Manrope"/>
              <a:buNone/>
              <a:defRPr sz="1200">
                <a:latin typeface="Manrope"/>
                <a:ea typeface="Manrope"/>
                <a:cs typeface="Manrope"/>
                <a:sym typeface="Manrope"/>
              </a:defRPr>
            </a:lvl9pPr>
          </a:lstStyle>
          <a:p/>
        </p:txBody>
      </p:sp>
      <p:sp>
        <p:nvSpPr>
          <p:cNvPr id="359" name="Google Shape;359;p37"/>
          <p:cNvSpPr txBox="1"/>
          <p:nvPr>
            <p:ph idx="15" type="subTitle"/>
          </p:nvPr>
        </p:nvSpPr>
        <p:spPr>
          <a:xfrm>
            <a:off x="5998325" y="3257225"/>
            <a:ext cx="695400" cy="244500"/>
          </a:xfrm>
          <a:prstGeom prst="rect">
            <a:avLst/>
          </a:prstGeom>
        </p:spPr>
        <p:txBody>
          <a:bodyPr anchorCtr="0" anchor="t" bIns="0" lIns="0" spcFirstLastPara="1" rIns="0" wrap="square" tIns="0">
            <a:noAutofit/>
          </a:bodyPr>
          <a:lstStyle>
            <a:lvl1pPr lvl="0">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Font typeface="Manrope"/>
              <a:buNone/>
              <a:defRPr sz="1200">
                <a:latin typeface="Manrope"/>
                <a:ea typeface="Manrope"/>
                <a:cs typeface="Manrope"/>
                <a:sym typeface="Manrope"/>
              </a:defRPr>
            </a:lvl2pPr>
            <a:lvl3pPr lvl="2">
              <a:spcBef>
                <a:spcPts val="0"/>
              </a:spcBef>
              <a:spcAft>
                <a:spcPts val="0"/>
              </a:spcAft>
              <a:buSzPts val="1200"/>
              <a:buFont typeface="Manrope"/>
              <a:buNone/>
              <a:defRPr sz="1200">
                <a:latin typeface="Manrope"/>
                <a:ea typeface="Manrope"/>
                <a:cs typeface="Manrope"/>
                <a:sym typeface="Manrope"/>
              </a:defRPr>
            </a:lvl3pPr>
            <a:lvl4pPr lvl="3">
              <a:spcBef>
                <a:spcPts val="0"/>
              </a:spcBef>
              <a:spcAft>
                <a:spcPts val="0"/>
              </a:spcAft>
              <a:buSzPts val="1200"/>
              <a:buFont typeface="Manrope"/>
              <a:buNone/>
              <a:defRPr sz="1200">
                <a:latin typeface="Manrope"/>
                <a:ea typeface="Manrope"/>
                <a:cs typeface="Manrope"/>
                <a:sym typeface="Manrope"/>
              </a:defRPr>
            </a:lvl4pPr>
            <a:lvl5pPr lvl="4">
              <a:spcBef>
                <a:spcPts val="0"/>
              </a:spcBef>
              <a:spcAft>
                <a:spcPts val="0"/>
              </a:spcAft>
              <a:buSzPts val="1200"/>
              <a:buFont typeface="Manrope"/>
              <a:buNone/>
              <a:defRPr sz="1200">
                <a:latin typeface="Manrope"/>
                <a:ea typeface="Manrope"/>
                <a:cs typeface="Manrope"/>
                <a:sym typeface="Manrope"/>
              </a:defRPr>
            </a:lvl5pPr>
            <a:lvl6pPr lvl="5">
              <a:spcBef>
                <a:spcPts val="0"/>
              </a:spcBef>
              <a:spcAft>
                <a:spcPts val="0"/>
              </a:spcAft>
              <a:buSzPts val="1200"/>
              <a:buFont typeface="Manrope"/>
              <a:buNone/>
              <a:defRPr sz="1200">
                <a:latin typeface="Manrope"/>
                <a:ea typeface="Manrope"/>
                <a:cs typeface="Manrope"/>
                <a:sym typeface="Manrope"/>
              </a:defRPr>
            </a:lvl6pPr>
            <a:lvl7pPr lvl="6">
              <a:spcBef>
                <a:spcPts val="0"/>
              </a:spcBef>
              <a:spcAft>
                <a:spcPts val="0"/>
              </a:spcAft>
              <a:buSzPts val="1200"/>
              <a:buFont typeface="Manrope"/>
              <a:buNone/>
              <a:defRPr sz="1200">
                <a:latin typeface="Manrope"/>
                <a:ea typeface="Manrope"/>
                <a:cs typeface="Manrope"/>
                <a:sym typeface="Manrope"/>
              </a:defRPr>
            </a:lvl7pPr>
            <a:lvl8pPr lvl="7">
              <a:spcBef>
                <a:spcPts val="0"/>
              </a:spcBef>
              <a:spcAft>
                <a:spcPts val="0"/>
              </a:spcAft>
              <a:buSzPts val="1200"/>
              <a:buFont typeface="Manrope"/>
              <a:buNone/>
              <a:defRPr sz="1200">
                <a:latin typeface="Manrope"/>
                <a:ea typeface="Manrope"/>
                <a:cs typeface="Manrope"/>
                <a:sym typeface="Manrope"/>
              </a:defRPr>
            </a:lvl8pPr>
            <a:lvl9pPr lvl="8">
              <a:spcBef>
                <a:spcPts val="0"/>
              </a:spcBef>
              <a:spcAft>
                <a:spcPts val="0"/>
              </a:spcAft>
              <a:buSzPts val="1200"/>
              <a:buFont typeface="Manrope"/>
              <a:buNone/>
              <a:defRPr sz="1200">
                <a:latin typeface="Manrope"/>
                <a:ea typeface="Manrope"/>
                <a:cs typeface="Manrope"/>
                <a:sym typeface="Manrope"/>
              </a:defRPr>
            </a:lvl9pPr>
          </a:lstStyle>
          <a:p/>
        </p:txBody>
      </p:sp>
      <p:sp>
        <p:nvSpPr>
          <p:cNvPr id="360" name="Google Shape;360;p37"/>
          <p:cNvSpPr txBox="1"/>
          <p:nvPr>
            <p:ph type="title"/>
          </p:nvPr>
        </p:nvSpPr>
        <p:spPr>
          <a:xfrm>
            <a:off x="283475" y="639721"/>
            <a:ext cx="6382500" cy="572100"/>
          </a:xfrm>
          <a:prstGeom prst="rect">
            <a:avLst/>
          </a:prstGeom>
        </p:spPr>
        <p:txBody>
          <a:bodyPr anchorCtr="0" anchor="t"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61" name="Google Shape;361;p37"/>
          <p:cNvSpPr txBox="1"/>
          <p:nvPr>
            <p:ph idx="16" type="subTitle"/>
          </p:nvPr>
        </p:nvSpPr>
        <p:spPr>
          <a:xfrm>
            <a:off x="283475" y="283475"/>
            <a:ext cx="1231200" cy="296100"/>
          </a:xfrm>
          <a:prstGeom prst="rect">
            <a:avLst/>
          </a:prstGeom>
        </p:spPr>
        <p:txBody>
          <a:bodyPr anchorCtr="0" anchor="t" bIns="0" lIns="0" spcFirstLastPara="1" rIns="0" wrap="square" tIns="0">
            <a:noAutofit/>
          </a:bodyPr>
          <a:lstStyle>
            <a:lvl1pPr lvl="0">
              <a:spcBef>
                <a:spcPts val="0"/>
              </a:spcBef>
              <a:spcAft>
                <a:spcPts val="0"/>
              </a:spcAft>
              <a:buSzPts val="800"/>
              <a:buFont typeface="Manrope Light"/>
              <a:buNone/>
              <a:defRPr sz="800">
                <a:latin typeface="Manrope Light"/>
                <a:ea typeface="Manrope Light"/>
                <a:cs typeface="Manrope Light"/>
                <a:sym typeface="Manrope Light"/>
              </a:defRPr>
            </a:lvl1pPr>
            <a:lvl2pPr lvl="1">
              <a:spcBef>
                <a:spcPts val="0"/>
              </a:spcBef>
              <a:spcAft>
                <a:spcPts val="0"/>
              </a:spcAft>
              <a:buSzPts val="800"/>
              <a:buFont typeface="Manrope Light"/>
              <a:buNone/>
              <a:defRPr sz="800">
                <a:latin typeface="Manrope Light"/>
                <a:ea typeface="Manrope Light"/>
                <a:cs typeface="Manrope Light"/>
                <a:sym typeface="Manrope Light"/>
              </a:defRPr>
            </a:lvl2pPr>
            <a:lvl3pPr lvl="2">
              <a:spcBef>
                <a:spcPts val="0"/>
              </a:spcBef>
              <a:spcAft>
                <a:spcPts val="0"/>
              </a:spcAft>
              <a:buSzPts val="800"/>
              <a:buFont typeface="Manrope Light"/>
              <a:buNone/>
              <a:defRPr sz="800">
                <a:latin typeface="Manrope Light"/>
                <a:ea typeface="Manrope Light"/>
                <a:cs typeface="Manrope Light"/>
                <a:sym typeface="Manrope Light"/>
              </a:defRPr>
            </a:lvl3pPr>
            <a:lvl4pPr lvl="3">
              <a:spcBef>
                <a:spcPts val="0"/>
              </a:spcBef>
              <a:spcAft>
                <a:spcPts val="0"/>
              </a:spcAft>
              <a:buSzPts val="800"/>
              <a:buFont typeface="Manrope Light"/>
              <a:buNone/>
              <a:defRPr sz="800">
                <a:latin typeface="Manrope Light"/>
                <a:ea typeface="Manrope Light"/>
                <a:cs typeface="Manrope Light"/>
                <a:sym typeface="Manrope Light"/>
              </a:defRPr>
            </a:lvl4pPr>
            <a:lvl5pPr lvl="4">
              <a:spcBef>
                <a:spcPts val="0"/>
              </a:spcBef>
              <a:spcAft>
                <a:spcPts val="0"/>
              </a:spcAft>
              <a:buSzPts val="800"/>
              <a:buFont typeface="Manrope Light"/>
              <a:buNone/>
              <a:defRPr sz="800">
                <a:latin typeface="Manrope Light"/>
                <a:ea typeface="Manrope Light"/>
                <a:cs typeface="Manrope Light"/>
                <a:sym typeface="Manrope Light"/>
              </a:defRPr>
            </a:lvl5pPr>
            <a:lvl6pPr lvl="5">
              <a:spcBef>
                <a:spcPts val="0"/>
              </a:spcBef>
              <a:spcAft>
                <a:spcPts val="0"/>
              </a:spcAft>
              <a:buSzPts val="800"/>
              <a:buFont typeface="Manrope Light"/>
              <a:buNone/>
              <a:defRPr sz="800">
                <a:latin typeface="Manrope Light"/>
                <a:ea typeface="Manrope Light"/>
                <a:cs typeface="Manrope Light"/>
                <a:sym typeface="Manrope Light"/>
              </a:defRPr>
            </a:lvl6pPr>
            <a:lvl7pPr lvl="6">
              <a:spcBef>
                <a:spcPts val="0"/>
              </a:spcBef>
              <a:spcAft>
                <a:spcPts val="0"/>
              </a:spcAft>
              <a:buSzPts val="800"/>
              <a:buFont typeface="Manrope Light"/>
              <a:buNone/>
              <a:defRPr sz="800">
                <a:latin typeface="Manrope Light"/>
                <a:ea typeface="Manrope Light"/>
                <a:cs typeface="Manrope Light"/>
                <a:sym typeface="Manrope Light"/>
              </a:defRPr>
            </a:lvl7pPr>
            <a:lvl8pPr lvl="7">
              <a:spcBef>
                <a:spcPts val="0"/>
              </a:spcBef>
              <a:spcAft>
                <a:spcPts val="0"/>
              </a:spcAft>
              <a:buSzPts val="800"/>
              <a:buFont typeface="Manrope Light"/>
              <a:buNone/>
              <a:defRPr sz="800">
                <a:latin typeface="Manrope Light"/>
                <a:ea typeface="Manrope Light"/>
                <a:cs typeface="Manrope Light"/>
                <a:sym typeface="Manrope Light"/>
              </a:defRPr>
            </a:lvl8pPr>
            <a:lvl9pPr lvl="8">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cSld name="CUSTOM_8">
    <p:spTree>
      <p:nvGrpSpPr>
        <p:cNvPr id="362" name="Shape 362"/>
        <p:cNvGrpSpPr/>
        <p:nvPr/>
      </p:nvGrpSpPr>
      <p:grpSpPr>
        <a:xfrm>
          <a:off x="0" y="0"/>
          <a:ext cx="0" cy="0"/>
          <a:chOff x="0" y="0"/>
          <a:chExt cx="0" cy="0"/>
        </a:xfrm>
      </p:grpSpPr>
      <p:sp>
        <p:nvSpPr>
          <p:cNvPr id="363" name="Google Shape;363;p38"/>
          <p:cNvSpPr/>
          <p:nvPr>
            <p:ph idx="2" type="pic"/>
          </p:nvPr>
        </p:nvSpPr>
        <p:spPr>
          <a:xfrm rot="-5400000">
            <a:off x="5317275" y="1321875"/>
            <a:ext cx="4991400" cy="2661900"/>
          </a:xfrm>
          <a:prstGeom prst="round1Rect">
            <a:avLst>
              <a:gd fmla="val 16607" name="adj"/>
            </a:avLst>
          </a:prstGeom>
          <a:noFill/>
          <a:ln>
            <a:noFill/>
          </a:ln>
        </p:spPr>
      </p:sp>
      <p:sp>
        <p:nvSpPr>
          <p:cNvPr id="364" name="Google Shape;364;p38"/>
          <p:cNvSpPr/>
          <p:nvPr/>
        </p:nvSpPr>
        <p:spPr>
          <a:xfrm>
            <a:off x="283475" y="1079100"/>
            <a:ext cx="6046500" cy="4064400"/>
          </a:xfrm>
          <a:prstGeom prst="round2SameRect">
            <a:avLst>
              <a:gd fmla="val 7319" name="adj1"/>
              <a:gd fmla="val 0" name="adj2"/>
            </a:avLst>
          </a:prstGeom>
          <a:solidFill>
            <a:schemeClr val="lt1"/>
          </a:solidFill>
          <a:ln>
            <a:noFill/>
          </a:ln>
          <a:effectLst>
            <a:outerShdw blurRad="114300" rotWithShape="0" algn="bl" dir="10920000" dist="57150">
              <a:schemeClr val="dk1">
                <a:alpha val="8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Manrope Light"/>
              <a:ea typeface="Manrope Light"/>
              <a:cs typeface="Manrope Light"/>
              <a:sym typeface="Manrope Light"/>
            </a:endParaRPr>
          </a:p>
        </p:txBody>
      </p:sp>
      <p:sp>
        <p:nvSpPr>
          <p:cNvPr id="365" name="Google Shape;365;p38"/>
          <p:cNvSpPr txBox="1"/>
          <p:nvPr>
            <p:ph idx="1" type="subTitle"/>
          </p:nvPr>
        </p:nvSpPr>
        <p:spPr>
          <a:xfrm>
            <a:off x="283475" y="283475"/>
            <a:ext cx="1231200" cy="296100"/>
          </a:xfrm>
          <a:prstGeom prst="rect">
            <a:avLst/>
          </a:prstGeom>
        </p:spPr>
        <p:txBody>
          <a:bodyPr anchorCtr="0" anchor="t" bIns="0" lIns="0" spcFirstLastPara="1" rIns="0" wrap="square" tIns="0">
            <a:noAutofit/>
          </a:bodyPr>
          <a:lstStyle>
            <a:lvl1pPr lvl="0">
              <a:spcBef>
                <a:spcPts val="0"/>
              </a:spcBef>
              <a:spcAft>
                <a:spcPts val="0"/>
              </a:spcAft>
              <a:buSzPts val="800"/>
              <a:buFont typeface="Manrope Light"/>
              <a:buNone/>
              <a:defRPr sz="800">
                <a:latin typeface="Manrope Light"/>
                <a:ea typeface="Manrope Light"/>
                <a:cs typeface="Manrope Light"/>
                <a:sym typeface="Manrope Light"/>
              </a:defRPr>
            </a:lvl1pPr>
            <a:lvl2pPr lvl="1">
              <a:spcBef>
                <a:spcPts val="0"/>
              </a:spcBef>
              <a:spcAft>
                <a:spcPts val="0"/>
              </a:spcAft>
              <a:buSzPts val="800"/>
              <a:buFont typeface="Manrope Light"/>
              <a:buNone/>
              <a:defRPr sz="800">
                <a:latin typeface="Manrope Light"/>
                <a:ea typeface="Manrope Light"/>
                <a:cs typeface="Manrope Light"/>
                <a:sym typeface="Manrope Light"/>
              </a:defRPr>
            </a:lvl2pPr>
            <a:lvl3pPr lvl="2">
              <a:spcBef>
                <a:spcPts val="0"/>
              </a:spcBef>
              <a:spcAft>
                <a:spcPts val="0"/>
              </a:spcAft>
              <a:buSzPts val="800"/>
              <a:buFont typeface="Manrope Light"/>
              <a:buNone/>
              <a:defRPr sz="800">
                <a:latin typeface="Manrope Light"/>
                <a:ea typeface="Manrope Light"/>
                <a:cs typeface="Manrope Light"/>
                <a:sym typeface="Manrope Light"/>
              </a:defRPr>
            </a:lvl3pPr>
            <a:lvl4pPr lvl="3">
              <a:spcBef>
                <a:spcPts val="0"/>
              </a:spcBef>
              <a:spcAft>
                <a:spcPts val="0"/>
              </a:spcAft>
              <a:buSzPts val="800"/>
              <a:buFont typeface="Manrope Light"/>
              <a:buNone/>
              <a:defRPr sz="800">
                <a:latin typeface="Manrope Light"/>
                <a:ea typeface="Manrope Light"/>
                <a:cs typeface="Manrope Light"/>
                <a:sym typeface="Manrope Light"/>
              </a:defRPr>
            </a:lvl4pPr>
            <a:lvl5pPr lvl="4">
              <a:spcBef>
                <a:spcPts val="0"/>
              </a:spcBef>
              <a:spcAft>
                <a:spcPts val="0"/>
              </a:spcAft>
              <a:buSzPts val="800"/>
              <a:buFont typeface="Manrope Light"/>
              <a:buNone/>
              <a:defRPr sz="800">
                <a:latin typeface="Manrope Light"/>
                <a:ea typeface="Manrope Light"/>
                <a:cs typeface="Manrope Light"/>
                <a:sym typeface="Manrope Light"/>
              </a:defRPr>
            </a:lvl5pPr>
            <a:lvl6pPr lvl="5">
              <a:spcBef>
                <a:spcPts val="0"/>
              </a:spcBef>
              <a:spcAft>
                <a:spcPts val="0"/>
              </a:spcAft>
              <a:buSzPts val="800"/>
              <a:buFont typeface="Manrope Light"/>
              <a:buNone/>
              <a:defRPr sz="800">
                <a:latin typeface="Manrope Light"/>
                <a:ea typeface="Manrope Light"/>
                <a:cs typeface="Manrope Light"/>
                <a:sym typeface="Manrope Light"/>
              </a:defRPr>
            </a:lvl6pPr>
            <a:lvl7pPr lvl="6">
              <a:spcBef>
                <a:spcPts val="0"/>
              </a:spcBef>
              <a:spcAft>
                <a:spcPts val="0"/>
              </a:spcAft>
              <a:buSzPts val="800"/>
              <a:buFont typeface="Manrope Light"/>
              <a:buNone/>
              <a:defRPr sz="800">
                <a:latin typeface="Manrope Light"/>
                <a:ea typeface="Manrope Light"/>
                <a:cs typeface="Manrope Light"/>
                <a:sym typeface="Manrope Light"/>
              </a:defRPr>
            </a:lvl7pPr>
            <a:lvl8pPr lvl="7">
              <a:spcBef>
                <a:spcPts val="0"/>
              </a:spcBef>
              <a:spcAft>
                <a:spcPts val="0"/>
              </a:spcAft>
              <a:buSzPts val="800"/>
              <a:buFont typeface="Manrope Light"/>
              <a:buNone/>
              <a:defRPr sz="800">
                <a:latin typeface="Manrope Light"/>
                <a:ea typeface="Manrope Light"/>
                <a:cs typeface="Manrope Light"/>
                <a:sym typeface="Manrope Light"/>
              </a:defRPr>
            </a:lvl8pPr>
            <a:lvl9pPr lvl="8">
              <a:spcBef>
                <a:spcPts val="0"/>
              </a:spcBef>
              <a:spcAft>
                <a:spcPts val="0"/>
              </a:spcAft>
              <a:buSzPts val="800"/>
              <a:buFont typeface="Manrope Light"/>
              <a:buNone/>
              <a:defRPr sz="800">
                <a:latin typeface="Manrope Light"/>
                <a:ea typeface="Manrope Light"/>
                <a:cs typeface="Manrope Light"/>
                <a:sym typeface="Manrope Light"/>
              </a:defRPr>
            </a:lvl9pPr>
          </a:lstStyle>
          <a:p/>
        </p:txBody>
      </p:sp>
      <p:sp>
        <p:nvSpPr>
          <p:cNvPr id="366" name="Google Shape;366;p38"/>
          <p:cNvSpPr txBox="1"/>
          <p:nvPr>
            <p:ph type="title"/>
          </p:nvPr>
        </p:nvSpPr>
        <p:spPr>
          <a:xfrm>
            <a:off x="633325" y="1788450"/>
            <a:ext cx="5273700" cy="572100"/>
          </a:xfrm>
          <a:prstGeom prst="rect">
            <a:avLst/>
          </a:prstGeom>
        </p:spPr>
        <p:txBody>
          <a:bodyPr anchorCtr="0" anchor="b" bIns="0" lIns="0" spcFirstLastPara="1" rIns="0" wrap="square" tIns="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367" name="Google Shape;367;p38"/>
          <p:cNvSpPr txBox="1"/>
          <p:nvPr>
            <p:ph idx="3" type="subTitle"/>
          </p:nvPr>
        </p:nvSpPr>
        <p:spPr>
          <a:xfrm>
            <a:off x="633325" y="2518300"/>
            <a:ext cx="2834400" cy="694500"/>
          </a:xfrm>
          <a:prstGeom prst="rect">
            <a:avLst/>
          </a:prstGeom>
        </p:spPr>
        <p:txBody>
          <a:bodyPr anchorCtr="0" anchor="t"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8" name="Google Shape;368;p38"/>
          <p:cNvSpPr/>
          <p:nvPr>
            <p:ph idx="4" type="pic"/>
          </p:nvPr>
        </p:nvSpPr>
        <p:spPr>
          <a:xfrm>
            <a:off x="633325" y="3490875"/>
            <a:ext cx="1276200" cy="965100"/>
          </a:xfrm>
          <a:prstGeom prst="round1Rect">
            <a:avLst>
              <a:gd fmla="val 16667" name="adj"/>
            </a:avLst>
          </a:prstGeom>
          <a:noFill/>
          <a:ln>
            <a:noFill/>
          </a:ln>
        </p:spPr>
      </p:sp>
      <p:sp>
        <p:nvSpPr>
          <p:cNvPr id="369" name="Google Shape;369;p38"/>
          <p:cNvSpPr txBox="1"/>
          <p:nvPr>
            <p:ph idx="5" type="subTitle"/>
          </p:nvPr>
        </p:nvSpPr>
        <p:spPr>
          <a:xfrm>
            <a:off x="2063100" y="3621025"/>
            <a:ext cx="2600400" cy="336000"/>
          </a:xfrm>
          <a:prstGeom prst="rect">
            <a:avLst/>
          </a:prstGeom>
        </p:spPr>
        <p:txBody>
          <a:bodyPr anchorCtr="0" anchor="b" bIns="0" lIns="0" spcFirstLastPara="1" rIns="0" wrap="square" tIns="0">
            <a:noAutofit/>
          </a:bodyPr>
          <a:lstStyle>
            <a:lvl1pPr lvl="0">
              <a:spcBef>
                <a:spcPts val="0"/>
              </a:spcBef>
              <a:spcAft>
                <a:spcPts val="0"/>
              </a:spcAft>
              <a:buSzPts val="1200"/>
              <a:buFont typeface="Manrope"/>
              <a:buNone/>
              <a:defRPr sz="1200">
                <a:latin typeface="Manrope"/>
                <a:ea typeface="Manrope"/>
                <a:cs typeface="Manrope"/>
                <a:sym typeface="Manrope"/>
              </a:defRPr>
            </a:lvl1pPr>
            <a:lvl2pPr lvl="1">
              <a:spcBef>
                <a:spcPts val="0"/>
              </a:spcBef>
              <a:spcAft>
                <a:spcPts val="0"/>
              </a:spcAft>
              <a:buSzPts val="1200"/>
              <a:buFont typeface="Manrope"/>
              <a:buNone/>
              <a:defRPr sz="1200">
                <a:latin typeface="Manrope"/>
                <a:ea typeface="Manrope"/>
                <a:cs typeface="Manrope"/>
                <a:sym typeface="Manrope"/>
              </a:defRPr>
            </a:lvl2pPr>
            <a:lvl3pPr lvl="2">
              <a:spcBef>
                <a:spcPts val="0"/>
              </a:spcBef>
              <a:spcAft>
                <a:spcPts val="0"/>
              </a:spcAft>
              <a:buSzPts val="1200"/>
              <a:buFont typeface="Manrope"/>
              <a:buNone/>
              <a:defRPr sz="1200">
                <a:latin typeface="Manrope"/>
                <a:ea typeface="Manrope"/>
                <a:cs typeface="Manrope"/>
                <a:sym typeface="Manrope"/>
              </a:defRPr>
            </a:lvl3pPr>
            <a:lvl4pPr lvl="3">
              <a:spcBef>
                <a:spcPts val="0"/>
              </a:spcBef>
              <a:spcAft>
                <a:spcPts val="0"/>
              </a:spcAft>
              <a:buSzPts val="1200"/>
              <a:buFont typeface="Manrope"/>
              <a:buNone/>
              <a:defRPr sz="1200">
                <a:latin typeface="Manrope"/>
                <a:ea typeface="Manrope"/>
                <a:cs typeface="Manrope"/>
                <a:sym typeface="Manrope"/>
              </a:defRPr>
            </a:lvl4pPr>
            <a:lvl5pPr lvl="4">
              <a:spcBef>
                <a:spcPts val="0"/>
              </a:spcBef>
              <a:spcAft>
                <a:spcPts val="0"/>
              </a:spcAft>
              <a:buSzPts val="1200"/>
              <a:buFont typeface="Manrope"/>
              <a:buNone/>
              <a:defRPr sz="1200">
                <a:latin typeface="Manrope"/>
                <a:ea typeface="Manrope"/>
                <a:cs typeface="Manrope"/>
                <a:sym typeface="Manrope"/>
              </a:defRPr>
            </a:lvl5pPr>
            <a:lvl6pPr lvl="5">
              <a:spcBef>
                <a:spcPts val="0"/>
              </a:spcBef>
              <a:spcAft>
                <a:spcPts val="0"/>
              </a:spcAft>
              <a:buSzPts val="1200"/>
              <a:buFont typeface="Manrope"/>
              <a:buNone/>
              <a:defRPr sz="1200">
                <a:latin typeface="Manrope"/>
                <a:ea typeface="Manrope"/>
                <a:cs typeface="Manrope"/>
                <a:sym typeface="Manrope"/>
              </a:defRPr>
            </a:lvl6pPr>
            <a:lvl7pPr lvl="6">
              <a:spcBef>
                <a:spcPts val="0"/>
              </a:spcBef>
              <a:spcAft>
                <a:spcPts val="0"/>
              </a:spcAft>
              <a:buSzPts val="1200"/>
              <a:buFont typeface="Manrope"/>
              <a:buNone/>
              <a:defRPr sz="1200">
                <a:latin typeface="Manrope"/>
                <a:ea typeface="Manrope"/>
                <a:cs typeface="Manrope"/>
                <a:sym typeface="Manrope"/>
              </a:defRPr>
            </a:lvl7pPr>
            <a:lvl8pPr lvl="7">
              <a:spcBef>
                <a:spcPts val="0"/>
              </a:spcBef>
              <a:spcAft>
                <a:spcPts val="0"/>
              </a:spcAft>
              <a:buSzPts val="1200"/>
              <a:buFont typeface="Manrope"/>
              <a:buNone/>
              <a:defRPr sz="1200">
                <a:latin typeface="Manrope"/>
                <a:ea typeface="Manrope"/>
                <a:cs typeface="Manrope"/>
                <a:sym typeface="Manrope"/>
              </a:defRPr>
            </a:lvl8pPr>
            <a:lvl9pPr lvl="8">
              <a:spcBef>
                <a:spcPts val="0"/>
              </a:spcBef>
              <a:spcAft>
                <a:spcPts val="0"/>
              </a:spcAft>
              <a:buSzPts val="1200"/>
              <a:buFont typeface="Manrope"/>
              <a:buNone/>
              <a:defRPr sz="1200">
                <a:latin typeface="Manrope"/>
                <a:ea typeface="Manrope"/>
                <a:cs typeface="Manrope"/>
                <a:sym typeface="Manrope"/>
              </a:defRPr>
            </a:lvl9pPr>
          </a:lstStyle>
          <a:p/>
        </p:txBody>
      </p:sp>
      <p:sp>
        <p:nvSpPr>
          <p:cNvPr id="370" name="Google Shape;370;p38"/>
          <p:cNvSpPr txBox="1"/>
          <p:nvPr>
            <p:ph idx="6" type="subTitle"/>
          </p:nvPr>
        </p:nvSpPr>
        <p:spPr>
          <a:xfrm>
            <a:off x="2063100" y="3977384"/>
            <a:ext cx="2600400" cy="336000"/>
          </a:xfrm>
          <a:prstGeom prst="rect">
            <a:avLst/>
          </a:prstGeom>
        </p:spPr>
        <p:txBody>
          <a:bodyPr anchorCtr="0" anchor="t" bIns="0" lIns="0" spcFirstLastPara="1" rIns="0" wrap="square" tIns="0">
            <a:noAutofit/>
          </a:bodyPr>
          <a:lstStyle>
            <a:lvl1pPr lvl="0">
              <a:lnSpc>
                <a:spcPct val="100000"/>
              </a:lnSpc>
              <a:spcBef>
                <a:spcPts val="0"/>
              </a:spcBef>
              <a:spcAft>
                <a:spcPts val="0"/>
              </a:spcAft>
              <a:buClr>
                <a:schemeClr val="accent3"/>
              </a:buClr>
              <a:buSzPts val="1200"/>
              <a:buNone/>
              <a:defRPr b="1" sz="1200">
                <a:solidFill>
                  <a:schemeClr val="accent3"/>
                </a:solidFill>
              </a:defRPr>
            </a:lvl1pPr>
            <a:lvl2pPr lvl="1">
              <a:spcBef>
                <a:spcPts val="0"/>
              </a:spcBef>
              <a:spcAft>
                <a:spcPts val="0"/>
              </a:spcAft>
              <a:buClr>
                <a:schemeClr val="accent3"/>
              </a:buClr>
              <a:buSzPts val="1200"/>
              <a:buNone/>
              <a:defRPr sz="1200">
                <a:solidFill>
                  <a:schemeClr val="accent3"/>
                </a:solidFill>
              </a:defRPr>
            </a:lvl2pPr>
            <a:lvl3pPr lvl="2">
              <a:spcBef>
                <a:spcPts val="0"/>
              </a:spcBef>
              <a:spcAft>
                <a:spcPts val="0"/>
              </a:spcAft>
              <a:buClr>
                <a:schemeClr val="accent3"/>
              </a:buClr>
              <a:buSzPts val="1200"/>
              <a:buNone/>
              <a:defRPr sz="1200">
                <a:solidFill>
                  <a:schemeClr val="accent3"/>
                </a:solidFill>
              </a:defRPr>
            </a:lvl3pPr>
            <a:lvl4pPr lvl="3">
              <a:spcBef>
                <a:spcPts val="0"/>
              </a:spcBef>
              <a:spcAft>
                <a:spcPts val="0"/>
              </a:spcAft>
              <a:buClr>
                <a:schemeClr val="accent3"/>
              </a:buClr>
              <a:buSzPts val="1200"/>
              <a:buNone/>
              <a:defRPr sz="1200">
                <a:solidFill>
                  <a:schemeClr val="accent3"/>
                </a:solidFill>
              </a:defRPr>
            </a:lvl4pPr>
            <a:lvl5pPr lvl="4">
              <a:spcBef>
                <a:spcPts val="0"/>
              </a:spcBef>
              <a:spcAft>
                <a:spcPts val="0"/>
              </a:spcAft>
              <a:buClr>
                <a:schemeClr val="accent3"/>
              </a:buClr>
              <a:buSzPts val="1200"/>
              <a:buNone/>
              <a:defRPr sz="1200">
                <a:solidFill>
                  <a:schemeClr val="accent3"/>
                </a:solidFill>
              </a:defRPr>
            </a:lvl5pPr>
            <a:lvl6pPr lvl="5">
              <a:spcBef>
                <a:spcPts val="0"/>
              </a:spcBef>
              <a:spcAft>
                <a:spcPts val="0"/>
              </a:spcAft>
              <a:buClr>
                <a:schemeClr val="accent3"/>
              </a:buClr>
              <a:buSzPts val="1200"/>
              <a:buNone/>
              <a:defRPr sz="1200">
                <a:solidFill>
                  <a:schemeClr val="accent3"/>
                </a:solidFill>
              </a:defRPr>
            </a:lvl6pPr>
            <a:lvl7pPr lvl="6">
              <a:spcBef>
                <a:spcPts val="0"/>
              </a:spcBef>
              <a:spcAft>
                <a:spcPts val="0"/>
              </a:spcAft>
              <a:buClr>
                <a:schemeClr val="accent3"/>
              </a:buClr>
              <a:buSzPts val="1200"/>
              <a:buNone/>
              <a:defRPr sz="1200">
                <a:solidFill>
                  <a:schemeClr val="accent3"/>
                </a:solidFill>
              </a:defRPr>
            </a:lvl7pPr>
            <a:lvl8pPr lvl="7">
              <a:spcBef>
                <a:spcPts val="0"/>
              </a:spcBef>
              <a:spcAft>
                <a:spcPts val="0"/>
              </a:spcAft>
              <a:buClr>
                <a:schemeClr val="accent3"/>
              </a:buClr>
              <a:buSzPts val="1200"/>
              <a:buNone/>
              <a:defRPr sz="1200">
                <a:solidFill>
                  <a:schemeClr val="accent3"/>
                </a:solidFill>
              </a:defRPr>
            </a:lvl8pPr>
            <a:lvl9pPr lvl="8">
              <a:spcBef>
                <a:spcPts val="0"/>
              </a:spcBef>
              <a:spcAft>
                <a:spcPts val="0"/>
              </a:spcAft>
              <a:buClr>
                <a:schemeClr val="accent3"/>
              </a:buClr>
              <a:buSzPts val="1200"/>
              <a:buNone/>
              <a:defRPr sz="1200">
                <a:solidFill>
                  <a:schemeClr val="accent3"/>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9">
    <p:spTree>
      <p:nvGrpSpPr>
        <p:cNvPr id="371" name="Shape 371"/>
        <p:cNvGrpSpPr/>
        <p:nvPr/>
      </p:nvGrpSpPr>
      <p:grpSpPr>
        <a:xfrm>
          <a:off x="0" y="0"/>
          <a:ext cx="0" cy="0"/>
          <a:chOff x="0" y="0"/>
          <a:chExt cx="0" cy="0"/>
        </a:xfrm>
      </p:grpSpPr>
      <p:sp>
        <p:nvSpPr>
          <p:cNvPr id="372" name="Google Shape;372;p39"/>
          <p:cNvSpPr txBox="1"/>
          <p:nvPr>
            <p:ph type="title"/>
          </p:nvPr>
        </p:nvSpPr>
        <p:spPr>
          <a:xfrm>
            <a:off x="714025" y="1764325"/>
            <a:ext cx="7715700" cy="1248300"/>
          </a:xfrm>
          <a:prstGeom prst="rect">
            <a:avLst/>
          </a:prstGeom>
        </p:spPr>
        <p:txBody>
          <a:bodyPr anchorCtr="0" anchor="b" bIns="0" lIns="0" spcFirstLastPara="1" rIns="0" wrap="square" tIns="0">
            <a:noAutofit/>
          </a:bodyPr>
          <a:lstStyle>
            <a:lvl1pPr lvl="0" algn="ctr">
              <a:spcBef>
                <a:spcPts val="0"/>
              </a:spcBef>
              <a:spcAft>
                <a:spcPts val="0"/>
              </a:spcAft>
              <a:buSzPts val="7200"/>
              <a:buNone/>
              <a:defRPr sz="72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73" name="Shape 373"/>
        <p:cNvGrpSpPr/>
        <p:nvPr/>
      </p:nvGrpSpPr>
      <p:grpSpPr>
        <a:xfrm>
          <a:off x="0" y="0"/>
          <a:ext cx="0" cy="0"/>
          <a:chOff x="0" y="0"/>
          <a:chExt cx="0" cy="0"/>
        </a:xfrm>
      </p:grpSpPr>
      <p:sp>
        <p:nvSpPr>
          <p:cNvPr id="374" name="Google Shape;374;p40"/>
          <p:cNvSpPr txBox="1"/>
          <p:nvPr>
            <p:ph type="ctrTitle"/>
          </p:nvPr>
        </p:nvSpPr>
        <p:spPr>
          <a:xfrm>
            <a:off x="311708" y="744575"/>
            <a:ext cx="8520600" cy="2052600"/>
          </a:xfrm>
          <a:prstGeom prst="rect">
            <a:avLst/>
          </a:prstGeom>
        </p:spPr>
        <p:txBody>
          <a:bodyPr anchorCtr="0" anchor="b" bIns="0" lIns="0" spcFirstLastPara="1" rIns="0" wrap="square" tIns="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75" name="Google Shape;375;p40"/>
          <p:cNvSpPr txBox="1"/>
          <p:nvPr>
            <p:ph idx="1" type="subTitle"/>
          </p:nvPr>
        </p:nvSpPr>
        <p:spPr>
          <a:xfrm>
            <a:off x="311700" y="2834125"/>
            <a:ext cx="8520600" cy="792600"/>
          </a:xfrm>
          <a:prstGeom prst="rect">
            <a:avLst/>
          </a:prstGeom>
        </p:spPr>
        <p:txBody>
          <a:bodyPr anchorCtr="0" anchor="t" bIns="0" lIns="0" spcFirstLastPara="1" rIns="0" wrap="square" tIns="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376" name="Shape 376"/>
        <p:cNvGrpSpPr/>
        <p:nvPr/>
      </p:nvGrpSpPr>
      <p:grpSpPr>
        <a:xfrm>
          <a:off x="0" y="0"/>
          <a:ext cx="0" cy="0"/>
          <a:chOff x="0" y="0"/>
          <a:chExt cx="0" cy="0"/>
        </a:xfrm>
      </p:grpSpPr>
      <p:sp>
        <p:nvSpPr>
          <p:cNvPr id="377" name="Google Shape;377;p41"/>
          <p:cNvSpPr txBox="1"/>
          <p:nvPr>
            <p:ph type="title"/>
          </p:nvPr>
        </p:nvSpPr>
        <p:spPr>
          <a:xfrm>
            <a:off x="311700" y="2150850"/>
            <a:ext cx="8520600" cy="841800"/>
          </a:xfrm>
          <a:prstGeom prst="rect">
            <a:avLst/>
          </a:prstGeom>
        </p:spPr>
        <p:txBody>
          <a:bodyPr anchorCtr="0" anchor="ctr" bIns="0" lIns="0" spcFirstLastPara="1" rIns="0" wrap="square" tIns="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378" name="Shape 378"/>
        <p:cNvGrpSpPr/>
        <p:nvPr/>
      </p:nvGrpSpPr>
      <p:grpSpPr>
        <a:xfrm>
          <a:off x="0" y="0"/>
          <a:ext cx="0" cy="0"/>
          <a:chOff x="0" y="0"/>
          <a:chExt cx="0" cy="0"/>
        </a:xfrm>
      </p:grpSpPr>
      <p:sp>
        <p:nvSpPr>
          <p:cNvPr id="379" name="Google Shape;379;p42"/>
          <p:cNvSpPr txBox="1"/>
          <p:nvPr>
            <p:ph type="title"/>
          </p:nvPr>
        </p:nvSpPr>
        <p:spPr>
          <a:xfrm>
            <a:off x="311700" y="445025"/>
            <a:ext cx="8520600" cy="572700"/>
          </a:xfrm>
          <a:prstGeom prst="rect">
            <a:avLst/>
          </a:prstGeom>
        </p:spPr>
        <p:txBody>
          <a:bodyPr anchorCtr="0" anchor="t"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0" name="Google Shape;380;p42"/>
          <p:cNvSpPr txBox="1"/>
          <p:nvPr>
            <p:ph idx="1" type="body"/>
          </p:nvPr>
        </p:nvSpPr>
        <p:spPr>
          <a:xfrm>
            <a:off x="311700" y="1152475"/>
            <a:ext cx="8520600" cy="34164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381" name="Shape 381"/>
        <p:cNvGrpSpPr/>
        <p:nvPr/>
      </p:nvGrpSpPr>
      <p:grpSpPr>
        <a:xfrm>
          <a:off x="0" y="0"/>
          <a:ext cx="0" cy="0"/>
          <a:chOff x="0" y="0"/>
          <a:chExt cx="0" cy="0"/>
        </a:xfrm>
      </p:grpSpPr>
      <p:sp>
        <p:nvSpPr>
          <p:cNvPr id="382" name="Google Shape;382;p43"/>
          <p:cNvSpPr txBox="1"/>
          <p:nvPr>
            <p:ph type="title"/>
          </p:nvPr>
        </p:nvSpPr>
        <p:spPr>
          <a:xfrm>
            <a:off x="311700" y="445025"/>
            <a:ext cx="8520600" cy="572700"/>
          </a:xfrm>
          <a:prstGeom prst="rect">
            <a:avLst/>
          </a:prstGeom>
        </p:spPr>
        <p:txBody>
          <a:bodyPr anchorCtr="0" anchor="t"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3" name="Google Shape;383;p43"/>
          <p:cNvSpPr txBox="1"/>
          <p:nvPr>
            <p:ph idx="1" type="body"/>
          </p:nvPr>
        </p:nvSpPr>
        <p:spPr>
          <a:xfrm>
            <a:off x="311700" y="1152475"/>
            <a:ext cx="3999900" cy="34164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4" name="Google Shape;384;p43"/>
          <p:cNvSpPr txBox="1"/>
          <p:nvPr>
            <p:ph idx="2" type="body"/>
          </p:nvPr>
        </p:nvSpPr>
        <p:spPr>
          <a:xfrm>
            <a:off x="4832400" y="1152475"/>
            <a:ext cx="3999900" cy="34164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85" name="Shape 385"/>
        <p:cNvGrpSpPr/>
        <p:nvPr/>
      </p:nvGrpSpPr>
      <p:grpSpPr>
        <a:xfrm>
          <a:off x="0" y="0"/>
          <a:ext cx="0" cy="0"/>
          <a:chOff x="0" y="0"/>
          <a:chExt cx="0" cy="0"/>
        </a:xfrm>
      </p:grpSpPr>
      <p:sp>
        <p:nvSpPr>
          <p:cNvPr id="386" name="Google Shape;386;p44"/>
          <p:cNvSpPr txBox="1"/>
          <p:nvPr>
            <p:ph type="title"/>
          </p:nvPr>
        </p:nvSpPr>
        <p:spPr>
          <a:xfrm>
            <a:off x="311700" y="445025"/>
            <a:ext cx="8520600" cy="572700"/>
          </a:xfrm>
          <a:prstGeom prst="rect">
            <a:avLst/>
          </a:prstGeom>
        </p:spPr>
        <p:txBody>
          <a:bodyPr anchorCtr="0" anchor="t"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87" name="Shape 387"/>
        <p:cNvGrpSpPr/>
        <p:nvPr/>
      </p:nvGrpSpPr>
      <p:grpSpPr>
        <a:xfrm>
          <a:off x="0" y="0"/>
          <a:ext cx="0" cy="0"/>
          <a:chOff x="0" y="0"/>
          <a:chExt cx="0" cy="0"/>
        </a:xfrm>
      </p:grpSpPr>
      <p:sp>
        <p:nvSpPr>
          <p:cNvPr id="388" name="Google Shape;388;p45"/>
          <p:cNvSpPr txBox="1"/>
          <p:nvPr>
            <p:ph type="title"/>
          </p:nvPr>
        </p:nvSpPr>
        <p:spPr>
          <a:xfrm>
            <a:off x="311700" y="555600"/>
            <a:ext cx="2808000" cy="755700"/>
          </a:xfrm>
          <a:prstGeom prst="rect">
            <a:avLst/>
          </a:prstGeom>
        </p:spPr>
        <p:txBody>
          <a:bodyPr anchorCtr="0" anchor="b" bIns="0" lIns="0" spcFirstLastPara="1" rIns="0" wrap="square" tIns="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89" name="Google Shape;389;p45"/>
          <p:cNvSpPr txBox="1"/>
          <p:nvPr>
            <p:ph idx="1" type="body"/>
          </p:nvPr>
        </p:nvSpPr>
        <p:spPr>
          <a:xfrm>
            <a:off x="311700" y="1389600"/>
            <a:ext cx="2808000" cy="3179400"/>
          </a:xfrm>
          <a:prstGeom prst="rect">
            <a:avLst/>
          </a:prstGeom>
        </p:spPr>
        <p:txBody>
          <a:bodyPr anchorCtr="0" anchor="t" bIns="0" lIns="0"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390" name="Shape 390"/>
        <p:cNvGrpSpPr/>
        <p:nvPr/>
      </p:nvGrpSpPr>
      <p:grpSpPr>
        <a:xfrm>
          <a:off x="0" y="0"/>
          <a:ext cx="0" cy="0"/>
          <a:chOff x="0" y="0"/>
          <a:chExt cx="0" cy="0"/>
        </a:xfrm>
      </p:grpSpPr>
      <p:sp>
        <p:nvSpPr>
          <p:cNvPr id="391" name="Google Shape;391;p46"/>
          <p:cNvSpPr txBox="1"/>
          <p:nvPr>
            <p:ph type="title"/>
          </p:nvPr>
        </p:nvSpPr>
        <p:spPr>
          <a:xfrm>
            <a:off x="490250" y="450150"/>
            <a:ext cx="6367800" cy="4090800"/>
          </a:xfrm>
          <a:prstGeom prst="rect">
            <a:avLst/>
          </a:prstGeom>
        </p:spPr>
        <p:txBody>
          <a:bodyPr anchorCtr="0" anchor="ctr" bIns="0" lIns="0" spcFirstLastPara="1" rIns="0" wrap="square" tIns="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392" name="Shape 392"/>
        <p:cNvGrpSpPr/>
        <p:nvPr/>
      </p:nvGrpSpPr>
      <p:grpSpPr>
        <a:xfrm>
          <a:off x="0" y="0"/>
          <a:ext cx="0" cy="0"/>
          <a:chOff x="0" y="0"/>
          <a:chExt cx="0" cy="0"/>
        </a:xfrm>
      </p:grpSpPr>
      <p:sp>
        <p:nvSpPr>
          <p:cNvPr id="393" name="Google Shape;393;p47"/>
          <p:cNvSpPr txBox="1"/>
          <p:nvPr>
            <p:ph type="title"/>
          </p:nvPr>
        </p:nvSpPr>
        <p:spPr>
          <a:xfrm>
            <a:off x="265500" y="1233175"/>
            <a:ext cx="4045200" cy="1482300"/>
          </a:xfrm>
          <a:prstGeom prst="rect">
            <a:avLst/>
          </a:prstGeom>
        </p:spPr>
        <p:txBody>
          <a:bodyPr anchorCtr="0" anchor="b" bIns="0" lIns="0" spcFirstLastPara="1" rIns="0" wrap="square" tIns="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4" name="Google Shape;394;p47"/>
          <p:cNvSpPr txBox="1"/>
          <p:nvPr>
            <p:ph idx="1" type="subTitle"/>
          </p:nvPr>
        </p:nvSpPr>
        <p:spPr>
          <a:xfrm>
            <a:off x="265500" y="2803075"/>
            <a:ext cx="4045200" cy="1235100"/>
          </a:xfrm>
          <a:prstGeom prst="rect">
            <a:avLst/>
          </a:prstGeom>
        </p:spPr>
        <p:txBody>
          <a:bodyPr anchorCtr="0" anchor="t" bIns="0" lIns="0" spcFirstLastPara="1" rIns="0" wrap="square" tIns="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5" name="Google Shape;395;p47"/>
          <p:cNvSpPr txBox="1"/>
          <p:nvPr>
            <p:ph idx="2" type="body"/>
          </p:nvPr>
        </p:nvSpPr>
        <p:spPr>
          <a:xfrm>
            <a:off x="4939500" y="724075"/>
            <a:ext cx="3837000" cy="36951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396" name="Shape 396"/>
        <p:cNvGrpSpPr/>
        <p:nvPr/>
      </p:nvGrpSpPr>
      <p:grpSpPr>
        <a:xfrm>
          <a:off x="0" y="0"/>
          <a:ext cx="0" cy="0"/>
          <a:chOff x="0" y="0"/>
          <a:chExt cx="0" cy="0"/>
        </a:xfrm>
      </p:grpSpPr>
      <p:sp>
        <p:nvSpPr>
          <p:cNvPr id="397" name="Google Shape;397;p48"/>
          <p:cNvSpPr txBox="1"/>
          <p:nvPr>
            <p:ph idx="1" type="body"/>
          </p:nvPr>
        </p:nvSpPr>
        <p:spPr>
          <a:xfrm>
            <a:off x="311700" y="4230575"/>
            <a:ext cx="5998800" cy="605100"/>
          </a:xfrm>
          <a:prstGeom prst="rect">
            <a:avLst/>
          </a:prstGeom>
        </p:spPr>
        <p:txBody>
          <a:bodyPr anchorCtr="0" anchor="ctr" bIns="0" lIns="0" spcFirstLastPara="1" rIns="0" wrap="square" tIns="0">
            <a:noAutofit/>
          </a:bodyPr>
          <a:lstStyle>
            <a:lvl1pPr indent="-228600" lvl="0" marL="457200">
              <a:lnSpc>
                <a:spcPct val="100000"/>
              </a:lnSpc>
              <a:spcBef>
                <a:spcPts val="0"/>
              </a:spcBef>
              <a:spcAft>
                <a:spcPts val="0"/>
              </a:spcAft>
              <a:buSzPts val="1400"/>
              <a:buNone/>
              <a:defRPr/>
            </a:lvl1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398" name="Shape 398"/>
        <p:cNvGrpSpPr/>
        <p:nvPr/>
      </p:nvGrpSpPr>
      <p:grpSpPr>
        <a:xfrm>
          <a:off x="0" y="0"/>
          <a:ext cx="0" cy="0"/>
          <a:chOff x="0" y="0"/>
          <a:chExt cx="0" cy="0"/>
        </a:xfrm>
      </p:grpSpPr>
      <p:sp>
        <p:nvSpPr>
          <p:cNvPr id="399" name="Google Shape;399;p49"/>
          <p:cNvSpPr txBox="1"/>
          <p:nvPr>
            <p:ph hasCustomPrompt="1" type="title"/>
          </p:nvPr>
        </p:nvSpPr>
        <p:spPr>
          <a:xfrm>
            <a:off x="311700" y="1106125"/>
            <a:ext cx="8520600" cy="1963500"/>
          </a:xfrm>
          <a:prstGeom prst="rect">
            <a:avLst/>
          </a:prstGeom>
        </p:spPr>
        <p:txBody>
          <a:bodyPr anchorCtr="0" anchor="b" bIns="0" lIns="0" spcFirstLastPara="1" rIns="0" wrap="square" tIns="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00" name="Google Shape;400;p49"/>
          <p:cNvSpPr txBox="1"/>
          <p:nvPr>
            <p:ph idx="1" type="body"/>
          </p:nvPr>
        </p:nvSpPr>
        <p:spPr>
          <a:xfrm>
            <a:off x="311700" y="3152225"/>
            <a:ext cx="8520600" cy="1300800"/>
          </a:xfrm>
          <a:prstGeom prst="rect">
            <a:avLst/>
          </a:prstGeom>
        </p:spPr>
        <p:txBody>
          <a:bodyPr anchorCtr="0" anchor="t" bIns="0" lIns="0" spcFirstLastPara="1" rIns="0" wrap="square" tIns="0">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01" name="Shape 401"/>
        <p:cNvGrpSpPr/>
        <p:nvPr/>
      </p:nvGrpSpPr>
      <p:grpSpPr>
        <a:xfrm>
          <a:off x="0" y="0"/>
          <a:ext cx="0" cy="0"/>
          <a:chOff x="0" y="0"/>
          <a:chExt cx="0" cy="0"/>
        </a:xfrm>
      </p:grpSpPr>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402" name="Shape 402"/>
        <p:cNvGrpSpPr/>
        <p:nvPr/>
      </p:nvGrpSpPr>
      <p:grpSpPr>
        <a:xfrm>
          <a:off x="0" y="0"/>
          <a:ext cx="0" cy="0"/>
          <a:chOff x="0" y="0"/>
          <a:chExt cx="0" cy="0"/>
        </a:xfrm>
      </p:grpSpPr>
      <p:sp>
        <p:nvSpPr>
          <p:cNvPr id="403" name="Google Shape;403;p51"/>
          <p:cNvSpPr txBox="1"/>
          <p:nvPr>
            <p:ph type="title"/>
          </p:nvPr>
        </p:nvSpPr>
        <p:spPr>
          <a:xfrm>
            <a:off x="677325" y="1832775"/>
            <a:ext cx="3217200" cy="1484100"/>
          </a:xfrm>
          <a:prstGeom prst="rect">
            <a:avLst/>
          </a:prstGeom>
        </p:spPr>
        <p:txBody>
          <a:bodyPr anchorCtr="0" anchor="ctr" bIns="0" lIns="0" spcFirstLastPara="1" rIns="0" wrap="square" tIns="0">
            <a:noAutofit/>
          </a:bodyPr>
          <a:lstStyle>
            <a:lvl1pPr lvl="0">
              <a:spcBef>
                <a:spcPts val="0"/>
              </a:spcBef>
              <a:spcAft>
                <a:spcPts val="0"/>
              </a:spcAft>
              <a:buSzPts val="4200"/>
              <a:buNone/>
              <a:defRPr sz="4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4" name="Google Shape;404;p51"/>
          <p:cNvSpPr txBox="1"/>
          <p:nvPr>
            <p:ph idx="1" type="subTitle"/>
          </p:nvPr>
        </p:nvSpPr>
        <p:spPr>
          <a:xfrm>
            <a:off x="4406650" y="393750"/>
            <a:ext cx="4409700" cy="5427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05" name="Google Shape;405;p51"/>
          <p:cNvSpPr txBox="1"/>
          <p:nvPr>
            <p:ph idx="2" type="subTitle"/>
          </p:nvPr>
        </p:nvSpPr>
        <p:spPr>
          <a:xfrm>
            <a:off x="4406650" y="1151705"/>
            <a:ext cx="4409700" cy="5427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06" name="Google Shape;406;p51"/>
          <p:cNvSpPr txBox="1"/>
          <p:nvPr>
            <p:ph idx="3" type="subTitle"/>
          </p:nvPr>
        </p:nvSpPr>
        <p:spPr>
          <a:xfrm>
            <a:off x="4406650" y="3425570"/>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07" name="Google Shape;407;p51"/>
          <p:cNvSpPr txBox="1"/>
          <p:nvPr>
            <p:ph idx="4" type="subTitle"/>
          </p:nvPr>
        </p:nvSpPr>
        <p:spPr>
          <a:xfrm>
            <a:off x="4406650" y="1909660"/>
            <a:ext cx="4409700" cy="5427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08" name="Google Shape;408;p51"/>
          <p:cNvSpPr txBox="1"/>
          <p:nvPr>
            <p:ph idx="5" type="subTitle"/>
          </p:nvPr>
        </p:nvSpPr>
        <p:spPr>
          <a:xfrm>
            <a:off x="4406650" y="4183525"/>
            <a:ext cx="4409700" cy="5427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09" name="Google Shape;409;p51"/>
          <p:cNvSpPr txBox="1"/>
          <p:nvPr>
            <p:ph idx="6" type="subTitle"/>
          </p:nvPr>
        </p:nvSpPr>
        <p:spPr>
          <a:xfrm>
            <a:off x="4406650" y="2667615"/>
            <a:ext cx="4409700" cy="5427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410" name="Shape 410"/>
        <p:cNvGrpSpPr/>
        <p:nvPr/>
      </p:nvGrpSpPr>
      <p:grpSpPr>
        <a:xfrm>
          <a:off x="0" y="0"/>
          <a:ext cx="0" cy="0"/>
          <a:chOff x="0" y="0"/>
          <a:chExt cx="0" cy="0"/>
        </a:xfrm>
      </p:grpSpPr>
      <p:sp>
        <p:nvSpPr>
          <p:cNvPr id="411" name="Google Shape;411;p52"/>
          <p:cNvSpPr txBox="1"/>
          <p:nvPr>
            <p:ph type="title"/>
          </p:nvPr>
        </p:nvSpPr>
        <p:spPr>
          <a:xfrm>
            <a:off x="311700" y="445025"/>
            <a:ext cx="8520600" cy="572700"/>
          </a:xfrm>
          <a:prstGeom prst="rect">
            <a:avLst/>
          </a:prstGeom>
        </p:spPr>
        <p:txBody>
          <a:bodyPr anchorCtr="0" anchor="t"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12" name="Google Shape;412;p52"/>
          <p:cNvSpPr txBox="1"/>
          <p:nvPr>
            <p:ph idx="1" type="body"/>
          </p:nvPr>
        </p:nvSpPr>
        <p:spPr>
          <a:xfrm>
            <a:off x="311700" y="1152475"/>
            <a:ext cx="4473900" cy="34164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13" name="Google Shape;413;p52"/>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414" name="Shape 414"/>
        <p:cNvGrpSpPr/>
        <p:nvPr/>
      </p:nvGrpSpPr>
      <p:grpSpPr>
        <a:xfrm>
          <a:off x="0" y="0"/>
          <a:ext cx="0" cy="0"/>
          <a:chOff x="0" y="0"/>
          <a:chExt cx="0" cy="0"/>
        </a:xfrm>
      </p:grpSpPr>
      <p:sp>
        <p:nvSpPr>
          <p:cNvPr id="415" name="Google Shape;415;p53"/>
          <p:cNvSpPr txBox="1"/>
          <p:nvPr>
            <p:ph type="title"/>
          </p:nvPr>
        </p:nvSpPr>
        <p:spPr>
          <a:xfrm>
            <a:off x="483175" y="450025"/>
            <a:ext cx="8184600" cy="758100"/>
          </a:xfrm>
          <a:prstGeom prst="rect">
            <a:avLst/>
          </a:prstGeom>
        </p:spPr>
        <p:txBody>
          <a:bodyPr anchorCtr="0" anchor="ctr"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16" name="Google Shape;416;p53"/>
          <p:cNvSpPr txBox="1"/>
          <p:nvPr>
            <p:ph idx="1" type="body"/>
          </p:nvPr>
        </p:nvSpPr>
        <p:spPr>
          <a:xfrm>
            <a:off x="483150" y="2237788"/>
            <a:ext cx="3619800" cy="23736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17" name="Google Shape;417;p53"/>
          <p:cNvSpPr txBox="1"/>
          <p:nvPr>
            <p:ph idx="2" type="body"/>
          </p:nvPr>
        </p:nvSpPr>
        <p:spPr>
          <a:xfrm>
            <a:off x="5048000" y="2237788"/>
            <a:ext cx="3619800" cy="23736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18" name="Google Shape;418;p53"/>
          <p:cNvSpPr txBox="1"/>
          <p:nvPr>
            <p:ph idx="3" type="subTitle"/>
          </p:nvPr>
        </p:nvSpPr>
        <p:spPr>
          <a:xfrm>
            <a:off x="483150" y="1336161"/>
            <a:ext cx="3619800" cy="5427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19" name="Google Shape;419;p53"/>
          <p:cNvSpPr txBox="1"/>
          <p:nvPr>
            <p:ph idx="4" type="subTitle"/>
          </p:nvPr>
        </p:nvSpPr>
        <p:spPr>
          <a:xfrm>
            <a:off x="5048000" y="1336161"/>
            <a:ext cx="3619800" cy="5427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420" name="Shape 420"/>
        <p:cNvGrpSpPr/>
        <p:nvPr/>
      </p:nvGrpSpPr>
      <p:grpSpPr>
        <a:xfrm>
          <a:off x="0" y="0"/>
          <a:ext cx="0" cy="0"/>
          <a:chOff x="0" y="0"/>
          <a:chExt cx="0" cy="0"/>
        </a:xfrm>
      </p:grpSpPr>
      <p:sp>
        <p:nvSpPr>
          <p:cNvPr id="421" name="Google Shape;421;p54"/>
          <p:cNvSpPr txBox="1"/>
          <p:nvPr>
            <p:ph idx="1" type="body"/>
          </p:nvPr>
        </p:nvSpPr>
        <p:spPr>
          <a:xfrm>
            <a:off x="483175" y="2417500"/>
            <a:ext cx="2455500" cy="23736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22" name="Google Shape;422;p54"/>
          <p:cNvSpPr txBox="1"/>
          <p:nvPr>
            <p:ph idx="2" type="body"/>
          </p:nvPr>
        </p:nvSpPr>
        <p:spPr>
          <a:xfrm>
            <a:off x="3347725" y="2417500"/>
            <a:ext cx="2455500" cy="23736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23" name="Google Shape;423;p54"/>
          <p:cNvSpPr txBox="1"/>
          <p:nvPr>
            <p:ph type="title"/>
          </p:nvPr>
        </p:nvSpPr>
        <p:spPr>
          <a:xfrm>
            <a:off x="483175" y="450025"/>
            <a:ext cx="8184600" cy="758100"/>
          </a:xfrm>
          <a:prstGeom prst="rect">
            <a:avLst/>
          </a:prstGeom>
        </p:spPr>
        <p:txBody>
          <a:bodyPr anchorCtr="0" anchor="ctr"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24" name="Google Shape;424;p54"/>
          <p:cNvSpPr txBox="1"/>
          <p:nvPr>
            <p:ph idx="3" type="subTitle"/>
          </p:nvPr>
        </p:nvSpPr>
        <p:spPr>
          <a:xfrm>
            <a:off x="483175" y="1336150"/>
            <a:ext cx="2455500" cy="7785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25" name="Google Shape;425;p54"/>
          <p:cNvSpPr txBox="1"/>
          <p:nvPr>
            <p:ph idx="4" type="subTitle"/>
          </p:nvPr>
        </p:nvSpPr>
        <p:spPr>
          <a:xfrm>
            <a:off x="3347725" y="1336150"/>
            <a:ext cx="2455500" cy="7785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26" name="Google Shape;426;p54"/>
          <p:cNvSpPr txBox="1"/>
          <p:nvPr>
            <p:ph idx="5" type="subTitle"/>
          </p:nvPr>
        </p:nvSpPr>
        <p:spPr>
          <a:xfrm>
            <a:off x="6212275" y="1336150"/>
            <a:ext cx="2455500" cy="7785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27" name="Google Shape;427;p54"/>
          <p:cNvSpPr txBox="1"/>
          <p:nvPr>
            <p:ph idx="6" type="body"/>
          </p:nvPr>
        </p:nvSpPr>
        <p:spPr>
          <a:xfrm>
            <a:off x="6212275" y="2417500"/>
            <a:ext cx="2455500" cy="23736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428" name="Shape 428"/>
        <p:cNvGrpSpPr/>
        <p:nvPr/>
      </p:nvGrpSpPr>
      <p:grpSpPr>
        <a:xfrm>
          <a:off x="0" y="0"/>
          <a:ext cx="0" cy="0"/>
          <a:chOff x="0" y="0"/>
          <a:chExt cx="0" cy="0"/>
        </a:xfrm>
      </p:grpSpPr>
      <p:sp>
        <p:nvSpPr>
          <p:cNvPr id="429" name="Google Shape;429;p55"/>
          <p:cNvSpPr txBox="1"/>
          <p:nvPr>
            <p:ph idx="1" type="body"/>
          </p:nvPr>
        </p:nvSpPr>
        <p:spPr>
          <a:xfrm>
            <a:off x="366725" y="1759093"/>
            <a:ext cx="3838500" cy="11385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30" name="Google Shape;430;p55"/>
          <p:cNvSpPr txBox="1"/>
          <p:nvPr>
            <p:ph idx="2" type="body"/>
          </p:nvPr>
        </p:nvSpPr>
        <p:spPr>
          <a:xfrm>
            <a:off x="4938725" y="1759093"/>
            <a:ext cx="3838500" cy="11385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31" name="Google Shape;431;p55"/>
          <p:cNvSpPr txBox="1"/>
          <p:nvPr>
            <p:ph idx="3" type="body"/>
          </p:nvPr>
        </p:nvSpPr>
        <p:spPr>
          <a:xfrm>
            <a:off x="366750" y="3648575"/>
            <a:ext cx="3838500" cy="11385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32" name="Google Shape;432;p55"/>
          <p:cNvSpPr txBox="1"/>
          <p:nvPr>
            <p:ph idx="4" type="body"/>
          </p:nvPr>
        </p:nvSpPr>
        <p:spPr>
          <a:xfrm>
            <a:off x="4938750" y="3648575"/>
            <a:ext cx="3838500" cy="1138500"/>
          </a:xfrm>
          <a:prstGeom prst="rect">
            <a:avLst/>
          </a:prstGeom>
        </p:spPr>
        <p:txBody>
          <a:bodyPr anchorCtr="0" anchor="t" bIns="0" lIns="0" spcFirstLastPara="1" rIns="0" wrap="square" tIns="0">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33" name="Google Shape;433;p55"/>
          <p:cNvSpPr txBox="1"/>
          <p:nvPr>
            <p:ph type="title"/>
          </p:nvPr>
        </p:nvSpPr>
        <p:spPr>
          <a:xfrm>
            <a:off x="366750" y="450025"/>
            <a:ext cx="8184600" cy="758100"/>
          </a:xfrm>
          <a:prstGeom prst="rect">
            <a:avLst/>
          </a:prstGeom>
        </p:spPr>
        <p:txBody>
          <a:bodyPr anchorCtr="0" anchor="ctr" bIns="0" lIns="0" spcFirstLastPara="1" rIns="0" wrap="square" tIns="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34" name="Google Shape;434;p55"/>
          <p:cNvSpPr txBox="1"/>
          <p:nvPr>
            <p:ph idx="5" type="subTitle"/>
          </p:nvPr>
        </p:nvSpPr>
        <p:spPr>
          <a:xfrm>
            <a:off x="366763" y="1277907"/>
            <a:ext cx="3838500" cy="4812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35" name="Google Shape;435;p55"/>
          <p:cNvSpPr txBox="1"/>
          <p:nvPr>
            <p:ph idx="6" type="subTitle"/>
          </p:nvPr>
        </p:nvSpPr>
        <p:spPr>
          <a:xfrm>
            <a:off x="4938738" y="1277907"/>
            <a:ext cx="3838500" cy="4812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36" name="Google Shape;436;p55"/>
          <p:cNvSpPr txBox="1"/>
          <p:nvPr>
            <p:ph idx="7" type="subTitle"/>
          </p:nvPr>
        </p:nvSpPr>
        <p:spPr>
          <a:xfrm>
            <a:off x="4938761" y="3167363"/>
            <a:ext cx="3838500" cy="4812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437" name="Google Shape;437;p55"/>
          <p:cNvSpPr txBox="1"/>
          <p:nvPr>
            <p:ph idx="8" type="subTitle"/>
          </p:nvPr>
        </p:nvSpPr>
        <p:spPr>
          <a:xfrm>
            <a:off x="366750" y="3167363"/>
            <a:ext cx="3838500" cy="4812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438" name="Shape 438"/>
        <p:cNvGrpSpPr/>
        <p:nvPr/>
      </p:nvGrpSpPr>
      <p:grpSpPr>
        <a:xfrm>
          <a:off x="0" y="0"/>
          <a:ext cx="0" cy="0"/>
          <a:chOff x="0" y="0"/>
          <a:chExt cx="0" cy="0"/>
        </a:xfrm>
      </p:grpSpPr>
      <p:sp>
        <p:nvSpPr>
          <p:cNvPr id="439" name="Google Shape;439;p56"/>
          <p:cNvSpPr txBox="1"/>
          <p:nvPr>
            <p:ph type="title"/>
          </p:nvPr>
        </p:nvSpPr>
        <p:spPr>
          <a:xfrm>
            <a:off x="311700" y="445025"/>
            <a:ext cx="8520600" cy="572700"/>
          </a:xfrm>
          <a:prstGeom prst="rect">
            <a:avLst/>
          </a:prstGeom>
        </p:spPr>
        <p:txBody>
          <a:bodyPr anchorCtr="0" anchor="t"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40" name="Google Shape;440;p5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441" name="Shape 441"/>
        <p:cNvGrpSpPr/>
        <p:nvPr/>
      </p:nvGrpSpPr>
      <p:grpSpPr>
        <a:xfrm>
          <a:off x="0" y="0"/>
          <a:ext cx="0" cy="0"/>
          <a:chOff x="0" y="0"/>
          <a:chExt cx="0" cy="0"/>
        </a:xfrm>
      </p:grpSpPr>
      <p:sp>
        <p:nvSpPr>
          <p:cNvPr id="442" name="Google Shape;442;p57"/>
          <p:cNvSpPr txBox="1"/>
          <p:nvPr>
            <p:ph idx="1" type="body"/>
          </p:nvPr>
        </p:nvSpPr>
        <p:spPr>
          <a:xfrm>
            <a:off x="311700" y="4080225"/>
            <a:ext cx="4027500" cy="926100"/>
          </a:xfrm>
          <a:prstGeom prst="rect">
            <a:avLst/>
          </a:prstGeom>
        </p:spPr>
        <p:txBody>
          <a:bodyPr anchorCtr="0" anchor="t" bIns="0" lIns="0"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43" name="Google Shape;443;p57"/>
          <p:cNvSpPr/>
          <p:nvPr>
            <p:ph idx="2" type="pic"/>
          </p:nvPr>
        </p:nvSpPr>
        <p:spPr>
          <a:xfrm>
            <a:off x="4804825" y="1133300"/>
            <a:ext cx="4027500" cy="2392800"/>
          </a:xfrm>
          <a:prstGeom prst="rect">
            <a:avLst/>
          </a:prstGeom>
          <a:noFill/>
          <a:ln>
            <a:noFill/>
          </a:ln>
        </p:spPr>
      </p:sp>
      <p:sp>
        <p:nvSpPr>
          <p:cNvPr id="444" name="Google Shape;444;p57"/>
          <p:cNvSpPr/>
          <p:nvPr>
            <p:ph idx="3" type="pic"/>
          </p:nvPr>
        </p:nvSpPr>
        <p:spPr>
          <a:xfrm>
            <a:off x="311725" y="1133300"/>
            <a:ext cx="4027500" cy="2392800"/>
          </a:xfrm>
          <a:prstGeom prst="rect">
            <a:avLst/>
          </a:prstGeom>
          <a:noFill/>
          <a:ln>
            <a:noFill/>
          </a:ln>
        </p:spPr>
      </p:sp>
      <p:sp>
        <p:nvSpPr>
          <p:cNvPr id="445" name="Google Shape;445;p57"/>
          <p:cNvSpPr txBox="1"/>
          <p:nvPr>
            <p:ph idx="4" type="body"/>
          </p:nvPr>
        </p:nvSpPr>
        <p:spPr>
          <a:xfrm>
            <a:off x="4804825" y="4080225"/>
            <a:ext cx="4027500" cy="926100"/>
          </a:xfrm>
          <a:prstGeom prst="rect">
            <a:avLst/>
          </a:prstGeom>
        </p:spPr>
        <p:txBody>
          <a:bodyPr anchorCtr="0" anchor="t" bIns="0" lIns="0"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46" name="Google Shape;446;p57"/>
          <p:cNvSpPr txBox="1"/>
          <p:nvPr>
            <p:ph type="title"/>
          </p:nvPr>
        </p:nvSpPr>
        <p:spPr>
          <a:xfrm>
            <a:off x="311700" y="445025"/>
            <a:ext cx="8520600" cy="572700"/>
          </a:xfrm>
          <a:prstGeom prst="rect">
            <a:avLst/>
          </a:prstGeom>
        </p:spPr>
        <p:txBody>
          <a:bodyPr anchorCtr="0" anchor="t"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47" name="Google Shape;447;p57"/>
          <p:cNvSpPr txBox="1"/>
          <p:nvPr>
            <p:ph idx="5" type="subTitle"/>
          </p:nvPr>
        </p:nvSpPr>
        <p:spPr>
          <a:xfrm>
            <a:off x="311725" y="3582900"/>
            <a:ext cx="4027500" cy="4812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48" name="Google Shape;448;p57"/>
          <p:cNvSpPr txBox="1"/>
          <p:nvPr>
            <p:ph idx="6" type="subTitle"/>
          </p:nvPr>
        </p:nvSpPr>
        <p:spPr>
          <a:xfrm>
            <a:off x="4804825" y="3582900"/>
            <a:ext cx="4027500" cy="4812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4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449" name="Shape 449"/>
        <p:cNvGrpSpPr/>
        <p:nvPr/>
      </p:nvGrpSpPr>
      <p:grpSpPr>
        <a:xfrm>
          <a:off x="0" y="0"/>
          <a:ext cx="0" cy="0"/>
          <a:chOff x="0" y="0"/>
          <a:chExt cx="0" cy="0"/>
        </a:xfrm>
      </p:grpSpPr>
      <p:sp>
        <p:nvSpPr>
          <p:cNvPr id="450" name="Google Shape;450;p58"/>
          <p:cNvSpPr txBox="1"/>
          <p:nvPr>
            <p:ph idx="1" type="body"/>
          </p:nvPr>
        </p:nvSpPr>
        <p:spPr>
          <a:xfrm>
            <a:off x="311700" y="3911700"/>
            <a:ext cx="2627100" cy="1018500"/>
          </a:xfrm>
          <a:prstGeom prst="rect">
            <a:avLst/>
          </a:prstGeom>
        </p:spPr>
        <p:txBody>
          <a:bodyPr anchorCtr="0" anchor="t" bIns="0" lIns="0"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51" name="Google Shape;451;p58"/>
          <p:cNvSpPr/>
          <p:nvPr>
            <p:ph idx="2" type="pic"/>
          </p:nvPr>
        </p:nvSpPr>
        <p:spPr>
          <a:xfrm>
            <a:off x="6205225" y="1128325"/>
            <a:ext cx="2627100" cy="2273100"/>
          </a:xfrm>
          <a:prstGeom prst="rect">
            <a:avLst/>
          </a:prstGeom>
          <a:noFill/>
          <a:ln>
            <a:noFill/>
          </a:ln>
        </p:spPr>
      </p:sp>
      <p:sp>
        <p:nvSpPr>
          <p:cNvPr id="452" name="Google Shape;452;p58"/>
          <p:cNvSpPr/>
          <p:nvPr>
            <p:ph idx="3" type="pic"/>
          </p:nvPr>
        </p:nvSpPr>
        <p:spPr>
          <a:xfrm>
            <a:off x="311725" y="1128325"/>
            <a:ext cx="2627100" cy="2273100"/>
          </a:xfrm>
          <a:prstGeom prst="rect">
            <a:avLst/>
          </a:prstGeom>
          <a:noFill/>
          <a:ln>
            <a:noFill/>
          </a:ln>
        </p:spPr>
      </p:sp>
      <p:sp>
        <p:nvSpPr>
          <p:cNvPr id="453" name="Google Shape;453;p58"/>
          <p:cNvSpPr txBox="1"/>
          <p:nvPr>
            <p:ph idx="4" type="body"/>
          </p:nvPr>
        </p:nvSpPr>
        <p:spPr>
          <a:xfrm>
            <a:off x="6205225" y="3911700"/>
            <a:ext cx="2627100" cy="1018500"/>
          </a:xfrm>
          <a:prstGeom prst="rect">
            <a:avLst/>
          </a:prstGeom>
        </p:spPr>
        <p:txBody>
          <a:bodyPr anchorCtr="0" anchor="t" bIns="0" lIns="0"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54" name="Google Shape;454;p58"/>
          <p:cNvSpPr/>
          <p:nvPr>
            <p:ph idx="5" type="pic"/>
          </p:nvPr>
        </p:nvSpPr>
        <p:spPr>
          <a:xfrm>
            <a:off x="3255250" y="1128325"/>
            <a:ext cx="2627100" cy="2273100"/>
          </a:xfrm>
          <a:prstGeom prst="rect">
            <a:avLst/>
          </a:prstGeom>
          <a:noFill/>
          <a:ln>
            <a:noFill/>
          </a:ln>
        </p:spPr>
      </p:sp>
      <p:sp>
        <p:nvSpPr>
          <p:cNvPr id="455" name="Google Shape;455;p58"/>
          <p:cNvSpPr txBox="1"/>
          <p:nvPr>
            <p:ph idx="6" type="body"/>
          </p:nvPr>
        </p:nvSpPr>
        <p:spPr>
          <a:xfrm>
            <a:off x="3255250" y="3911700"/>
            <a:ext cx="2627100" cy="1018500"/>
          </a:xfrm>
          <a:prstGeom prst="rect">
            <a:avLst/>
          </a:prstGeom>
        </p:spPr>
        <p:txBody>
          <a:bodyPr anchorCtr="0" anchor="t" bIns="0" lIns="0" spcFirstLastPara="1" rIns="0" wrap="square" tIns="0">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56" name="Google Shape;456;p58"/>
          <p:cNvSpPr txBox="1"/>
          <p:nvPr>
            <p:ph type="title"/>
          </p:nvPr>
        </p:nvSpPr>
        <p:spPr>
          <a:xfrm>
            <a:off x="311700" y="445025"/>
            <a:ext cx="8520600" cy="572700"/>
          </a:xfrm>
          <a:prstGeom prst="rect">
            <a:avLst/>
          </a:prstGeom>
        </p:spPr>
        <p:txBody>
          <a:bodyPr anchorCtr="0" anchor="t"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57" name="Google Shape;457;p58"/>
          <p:cNvSpPr txBox="1"/>
          <p:nvPr>
            <p:ph idx="7" type="subTitle"/>
          </p:nvPr>
        </p:nvSpPr>
        <p:spPr>
          <a:xfrm>
            <a:off x="311725" y="3430500"/>
            <a:ext cx="2627100" cy="4812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4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58" name="Google Shape;458;p58"/>
          <p:cNvSpPr txBox="1"/>
          <p:nvPr>
            <p:ph idx="8" type="subTitle"/>
          </p:nvPr>
        </p:nvSpPr>
        <p:spPr>
          <a:xfrm>
            <a:off x="6205225" y="3430500"/>
            <a:ext cx="2627100" cy="4812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4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459" name="Google Shape;459;p58"/>
          <p:cNvSpPr txBox="1"/>
          <p:nvPr>
            <p:ph idx="9" type="subTitle"/>
          </p:nvPr>
        </p:nvSpPr>
        <p:spPr>
          <a:xfrm>
            <a:off x="3255250" y="3430500"/>
            <a:ext cx="2627100" cy="4812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4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460" name="Shape 460"/>
        <p:cNvGrpSpPr/>
        <p:nvPr/>
      </p:nvGrpSpPr>
      <p:grpSpPr>
        <a:xfrm>
          <a:off x="0" y="0"/>
          <a:ext cx="0" cy="0"/>
          <a:chOff x="0" y="0"/>
          <a:chExt cx="0" cy="0"/>
        </a:xfrm>
      </p:grpSpPr>
      <p:sp>
        <p:nvSpPr>
          <p:cNvPr id="461" name="Google Shape;461;p59"/>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462" name="Shape 462"/>
        <p:cNvGrpSpPr/>
        <p:nvPr/>
      </p:nvGrpSpPr>
      <p:grpSpPr>
        <a:xfrm>
          <a:off x="0" y="0"/>
          <a:ext cx="0" cy="0"/>
          <a:chOff x="0" y="0"/>
          <a:chExt cx="0" cy="0"/>
        </a:xfrm>
      </p:grpSpPr>
      <p:sp>
        <p:nvSpPr>
          <p:cNvPr id="463" name="Google Shape;463;p60"/>
          <p:cNvSpPr/>
          <p:nvPr>
            <p:ph idx="2" type="pic"/>
          </p:nvPr>
        </p:nvSpPr>
        <p:spPr>
          <a:xfrm>
            <a:off x="3389600" y="118913"/>
            <a:ext cx="1643700" cy="1535100"/>
          </a:xfrm>
          <a:prstGeom prst="rect">
            <a:avLst/>
          </a:prstGeom>
          <a:noFill/>
          <a:ln>
            <a:noFill/>
          </a:ln>
        </p:spPr>
      </p:sp>
      <p:sp>
        <p:nvSpPr>
          <p:cNvPr id="464" name="Google Shape;464;p60"/>
          <p:cNvSpPr/>
          <p:nvPr>
            <p:ph idx="3" type="pic"/>
          </p:nvPr>
        </p:nvSpPr>
        <p:spPr>
          <a:xfrm>
            <a:off x="5195935" y="118913"/>
            <a:ext cx="1643700" cy="1535100"/>
          </a:xfrm>
          <a:prstGeom prst="rect">
            <a:avLst/>
          </a:prstGeom>
          <a:noFill/>
          <a:ln>
            <a:noFill/>
          </a:ln>
        </p:spPr>
      </p:sp>
      <p:sp>
        <p:nvSpPr>
          <p:cNvPr id="465" name="Google Shape;465;p60"/>
          <p:cNvSpPr/>
          <p:nvPr>
            <p:ph idx="4" type="pic"/>
          </p:nvPr>
        </p:nvSpPr>
        <p:spPr>
          <a:xfrm>
            <a:off x="7002270" y="118913"/>
            <a:ext cx="1643700" cy="1535100"/>
          </a:xfrm>
          <a:prstGeom prst="rect">
            <a:avLst/>
          </a:prstGeom>
          <a:noFill/>
          <a:ln>
            <a:noFill/>
          </a:ln>
        </p:spPr>
      </p:sp>
      <p:sp>
        <p:nvSpPr>
          <p:cNvPr id="466" name="Google Shape;466;p60"/>
          <p:cNvSpPr/>
          <p:nvPr>
            <p:ph idx="5" type="pic"/>
          </p:nvPr>
        </p:nvSpPr>
        <p:spPr>
          <a:xfrm>
            <a:off x="3389588" y="1804212"/>
            <a:ext cx="1643700" cy="1535100"/>
          </a:xfrm>
          <a:prstGeom prst="rect">
            <a:avLst/>
          </a:prstGeom>
          <a:noFill/>
          <a:ln>
            <a:noFill/>
          </a:ln>
        </p:spPr>
      </p:sp>
      <p:sp>
        <p:nvSpPr>
          <p:cNvPr id="467" name="Google Shape;467;p60"/>
          <p:cNvSpPr/>
          <p:nvPr>
            <p:ph idx="6" type="pic"/>
          </p:nvPr>
        </p:nvSpPr>
        <p:spPr>
          <a:xfrm>
            <a:off x="5195922" y="1804212"/>
            <a:ext cx="1643700" cy="1535100"/>
          </a:xfrm>
          <a:prstGeom prst="rect">
            <a:avLst/>
          </a:prstGeom>
          <a:noFill/>
          <a:ln>
            <a:noFill/>
          </a:ln>
        </p:spPr>
      </p:sp>
      <p:sp>
        <p:nvSpPr>
          <p:cNvPr id="468" name="Google Shape;468;p60"/>
          <p:cNvSpPr/>
          <p:nvPr>
            <p:ph idx="7" type="pic"/>
          </p:nvPr>
        </p:nvSpPr>
        <p:spPr>
          <a:xfrm>
            <a:off x="7002257" y="1804212"/>
            <a:ext cx="1643700" cy="1535100"/>
          </a:xfrm>
          <a:prstGeom prst="rect">
            <a:avLst/>
          </a:prstGeom>
          <a:noFill/>
          <a:ln>
            <a:noFill/>
          </a:ln>
        </p:spPr>
      </p:sp>
      <p:sp>
        <p:nvSpPr>
          <p:cNvPr id="469" name="Google Shape;469;p60"/>
          <p:cNvSpPr txBox="1"/>
          <p:nvPr>
            <p:ph type="title"/>
          </p:nvPr>
        </p:nvSpPr>
        <p:spPr>
          <a:xfrm>
            <a:off x="351550" y="445025"/>
            <a:ext cx="2596800" cy="1706400"/>
          </a:xfrm>
          <a:prstGeom prst="rect">
            <a:avLst/>
          </a:prstGeom>
        </p:spPr>
        <p:txBody>
          <a:bodyPr anchorCtr="0" anchor="t" bIns="0" lIns="0" spcFirstLastPara="1" rIns="0" wrap="square" tIns="0">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0" name="Google Shape;470;p60"/>
          <p:cNvSpPr/>
          <p:nvPr>
            <p:ph idx="8" type="pic"/>
          </p:nvPr>
        </p:nvSpPr>
        <p:spPr>
          <a:xfrm>
            <a:off x="3389588" y="3489487"/>
            <a:ext cx="1643700" cy="1535100"/>
          </a:xfrm>
          <a:prstGeom prst="rect">
            <a:avLst/>
          </a:prstGeom>
          <a:noFill/>
          <a:ln>
            <a:noFill/>
          </a:ln>
        </p:spPr>
      </p:sp>
      <p:sp>
        <p:nvSpPr>
          <p:cNvPr id="471" name="Google Shape;471;p60"/>
          <p:cNvSpPr/>
          <p:nvPr>
            <p:ph idx="9" type="pic"/>
          </p:nvPr>
        </p:nvSpPr>
        <p:spPr>
          <a:xfrm>
            <a:off x="5195922" y="3489487"/>
            <a:ext cx="1643700" cy="1535100"/>
          </a:xfrm>
          <a:prstGeom prst="rect">
            <a:avLst/>
          </a:prstGeom>
          <a:noFill/>
          <a:ln>
            <a:noFill/>
          </a:ln>
        </p:spPr>
      </p:sp>
      <p:sp>
        <p:nvSpPr>
          <p:cNvPr id="472" name="Google Shape;472;p6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73" name="Shape 473"/>
        <p:cNvGrpSpPr/>
        <p:nvPr/>
      </p:nvGrpSpPr>
      <p:grpSpPr>
        <a:xfrm>
          <a:off x="0" y="0"/>
          <a:ext cx="0" cy="0"/>
          <a:chOff x="0" y="0"/>
          <a:chExt cx="0" cy="0"/>
        </a:xfrm>
      </p:grpSpPr>
      <p:sp>
        <p:nvSpPr>
          <p:cNvPr id="474" name="Google Shape;474;p61"/>
          <p:cNvSpPr txBox="1"/>
          <p:nvPr>
            <p:ph type="title"/>
          </p:nvPr>
        </p:nvSpPr>
        <p:spPr>
          <a:xfrm>
            <a:off x="174945" y="176147"/>
            <a:ext cx="8794200" cy="223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theme" Target="../theme/theme3.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idx="12" type="sldNum"/>
          </p:nvPr>
        </p:nvSpPr>
        <p:spPr>
          <a:xfrm>
            <a:off x="8311825" y="4696689"/>
            <a:ext cx="548700" cy="183000"/>
          </a:xfrm>
          <a:prstGeom prst="rect">
            <a:avLst/>
          </a:prstGeom>
          <a:noFill/>
          <a:ln>
            <a:noFill/>
          </a:ln>
        </p:spPr>
        <p:txBody>
          <a:bodyPr anchorCtr="0" anchor="b" bIns="0" lIns="91425" spcFirstLastPara="1" rIns="0" wrap="square" tIns="0">
            <a:normAutofit/>
          </a:bodyPr>
          <a:lstStyle>
            <a:lvl1pPr lvl="0" algn="r">
              <a:buNone/>
              <a:defRPr sz="800">
                <a:solidFill>
                  <a:schemeClr val="dk1"/>
                </a:solidFill>
                <a:latin typeface="Manrope"/>
                <a:ea typeface="Manrope"/>
                <a:cs typeface="Manrope"/>
                <a:sym typeface="Manrope"/>
              </a:defRPr>
            </a:lvl1pPr>
            <a:lvl2pPr lvl="1" algn="r">
              <a:buNone/>
              <a:defRPr sz="800">
                <a:solidFill>
                  <a:schemeClr val="dk1"/>
                </a:solidFill>
                <a:latin typeface="Manrope"/>
                <a:ea typeface="Manrope"/>
                <a:cs typeface="Manrope"/>
                <a:sym typeface="Manrope"/>
              </a:defRPr>
            </a:lvl2pPr>
            <a:lvl3pPr lvl="2" algn="r">
              <a:buNone/>
              <a:defRPr sz="800">
                <a:solidFill>
                  <a:schemeClr val="dk1"/>
                </a:solidFill>
                <a:latin typeface="Manrope"/>
                <a:ea typeface="Manrope"/>
                <a:cs typeface="Manrope"/>
                <a:sym typeface="Manrope"/>
              </a:defRPr>
            </a:lvl3pPr>
            <a:lvl4pPr lvl="3" algn="r">
              <a:buNone/>
              <a:defRPr sz="800">
                <a:solidFill>
                  <a:schemeClr val="dk1"/>
                </a:solidFill>
                <a:latin typeface="Manrope"/>
                <a:ea typeface="Manrope"/>
                <a:cs typeface="Manrope"/>
                <a:sym typeface="Manrope"/>
              </a:defRPr>
            </a:lvl4pPr>
            <a:lvl5pPr lvl="4" algn="r">
              <a:buNone/>
              <a:defRPr sz="800">
                <a:solidFill>
                  <a:schemeClr val="dk1"/>
                </a:solidFill>
                <a:latin typeface="Manrope"/>
                <a:ea typeface="Manrope"/>
                <a:cs typeface="Manrope"/>
                <a:sym typeface="Manrope"/>
              </a:defRPr>
            </a:lvl5pPr>
            <a:lvl6pPr lvl="5" algn="r">
              <a:buNone/>
              <a:defRPr sz="800">
                <a:solidFill>
                  <a:schemeClr val="dk1"/>
                </a:solidFill>
                <a:latin typeface="Manrope"/>
                <a:ea typeface="Manrope"/>
                <a:cs typeface="Manrope"/>
                <a:sym typeface="Manrope"/>
              </a:defRPr>
            </a:lvl6pPr>
            <a:lvl7pPr lvl="6" algn="r">
              <a:buNone/>
              <a:defRPr sz="800">
                <a:solidFill>
                  <a:schemeClr val="dk1"/>
                </a:solidFill>
                <a:latin typeface="Manrope"/>
                <a:ea typeface="Manrope"/>
                <a:cs typeface="Manrope"/>
                <a:sym typeface="Manrope"/>
              </a:defRPr>
            </a:lvl7pPr>
            <a:lvl8pPr lvl="7" algn="r">
              <a:buNone/>
              <a:defRPr sz="800">
                <a:solidFill>
                  <a:schemeClr val="dk1"/>
                </a:solidFill>
                <a:latin typeface="Manrope"/>
                <a:ea typeface="Manrope"/>
                <a:cs typeface="Manrope"/>
                <a:sym typeface="Manrope"/>
              </a:defRPr>
            </a:lvl8pPr>
            <a:lvl9pPr lvl="8" algn="r">
              <a:buNone/>
              <a:defRPr sz="800">
                <a:solidFill>
                  <a:schemeClr val="dk1"/>
                </a:solidFill>
                <a:latin typeface="Manrope"/>
                <a:ea typeface="Manrope"/>
                <a:cs typeface="Manrope"/>
                <a:sym typeface="Manrope"/>
              </a:defRPr>
            </a:lvl9pPr>
          </a:lstStyle>
          <a:p>
            <a:pPr indent="0" lvl="0" marL="0" rtl="0" algn="r">
              <a:spcBef>
                <a:spcPts val="0"/>
              </a:spcBef>
              <a:spcAft>
                <a:spcPts val="0"/>
              </a:spcAft>
              <a:buNone/>
            </a:pPr>
            <a:fld id="{00000000-1234-1234-1234-123412341234}" type="slidenum">
              <a:rPr lang="en"/>
              <a:t>‹#›</a:t>
            </a:fld>
            <a:endParaRPr/>
          </a:p>
        </p:txBody>
      </p:sp>
      <p:sp>
        <p:nvSpPr>
          <p:cNvPr id="52" name="Google Shape;52;p13"/>
          <p:cNvSpPr txBox="1"/>
          <p:nvPr>
            <p:ph idx="1" type="body"/>
          </p:nvPr>
        </p:nvSpPr>
        <p:spPr>
          <a:xfrm>
            <a:off x="284700" y="1782325"/>
            <a:ext cx="4287300" cy="2901300"/>
          </a:xfrm>
          <a:prstGeom prst="rect">
            <a:avLst/>
          </a:prstGeom>
          <a:noFill/>
          <a:ln>
            <a:noFill/>
          </a:ln>
        </p:spPr>
        <p:txBody>
          <a:bodyPr anchorCtr="0" anchor="t" bIns="0" lIns="0" spcFirstLastPara="1" rIns="0" wrap="square" tIns="0">
            <a:noAutofit/>
          </a:bodyPr>
          <a:lstStyle>
            <a:lvl1pPr indent="-317500" lvl="0" marL="457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
        <p:nvSpPr>
          <p:cNvPr id="53" name="Google Shape;53;p13"/>
          <p:cNvSpPr txBox="1"/>
          <p:nvPr>
            <p:ph type="title"/>
          </p:nvPr>
        </p:nvSpPr>
        <p:spPr>
          <a:xfrm>
            <a:off x="283475" y="420225"/>
            <a:ext cx="7323300" cy="572100"/>
          </a:xfrm>
          <a:prstGeom prst="rect">
            <a:avLst/>
          </a:prstGeom>
          <a:noFill/>
          <a:ln>
            <a:noFill/>
          </a:ln>
        </p:spPr>
        <p:txBody>
          <a:bodyPr anchorCtr="0" anchor="t" bIns="0" lIns="0" spcFirstLastPara="1" rIns="0" wrap="square" tIns="0">
            <a:noAutofit/>
          </a:bodyPr>
          <a:lstStyle>
            <a:lvl1pPr lvl="0">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1pPr>
            <a:lvl2pPr lvl="1">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2pPr>
            <a:lvl3pPr lvl="2">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3pPr>
            <a:lvl4pPr lvl="3">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4pPr>
            <a:lvl5pPr lvl="4">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5pPr>
            <a:lvl6pPr lvl="5">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6pPr>
            <a:lvl7pPr lvl="6">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7pPr>
            <a:lvl8pPr lvl="7">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8pPr>
            <a:lvl9pPr lvl="8">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300">
          <p15:clr>
            <a:schemeClr val="accent3"/>
          </p15:clr>
        </p15:guide>
        <p15:guide id="2" orient="horz" pos="300">
          <p15:clr>
            <a:schemeClr val="accent3"/>
          </p15:clr>
        </p15:guide>
        <p15:guide id="3" orient="horz" pos="899">
          <p15:clr>
            <a:schemeClr val="accent3"/>
          </p15:clr>
        </p15:guide>
        <p15:guide id="4" pos="1561">
          <p15:clr>
            <a:schemeClr val="accent3"/>
          </p15:clr>
        </p15:guide>
        <p15:guide id="5" pos="1619">
          <p15:clr>
            <a:schemeClr val="accent3"/>
          </p15:clr>
        </p15:guide>
        <p15:guide id="6" orient="horz" pos="962">
          <p15:clr>
            <a:schemeClr val="accent3"/>
          </p15:clr>
        </p15:guide>
        <p15:guide id="7" orient="horz" pos="1561">
          <p15:clr>
            <a:schemeClr val="accent3"/>
          </p15:clr>
        </p15:guide>
        <p15:guide id="8" orient="horz" pos="1619">
          <p15:clr>
            <a:schemeClr val="accent3"/>
          </p15:clr>
        </p15:guide>
        <p15:guide id="9" orient="horz" pos="2281">
          <p15:clr>
            <a:schemeClr val="accent3"/>
          </p15:clr>
        </p15:guide>
        <p15:guide id="10" orient="horz" pos="2339">
          <p15:clr>
            <a:schemeClr val="accent3"/>
          </p15:clr>
        </p15:guide>
        <p15:guide id="11" orient="horz" pos="2943">
          <p15:clr>
            <a:schemeClr val="accent3"/>
          </p15:clr>
        </p15:guide>
        <p15:guide id="12" pos="1981">
          <p15:clr>
            <a:schemeClr val="accent5"/>
          </p15:clr>
        </p15:guide>
        <p15:guide id="13" pos="2039">
          <p15:clr>
            <a:schemeClr val="accent5"/>
          </p15:clr>
        </p15:guide>
        <p15:guide id="14" pos="2880">
          <p15:clr>
            <a:schemeClr val="accent3"/>
          </p15:clr>
        </p15:guide>
        <p15:guide id="15" pos="2938">
          <p15:clr>
            <a:schemeClr val="accent3"/>
          </p15:clr>
        </p15:guide>
        <p15:guide id="16" pos="3721">
          <p15:clr>
            <a:schemeClr val="accent5"/>
          </p15:clr>
        </p15:guide>
        <p15:guide id="17" pos="3779">
          <p15:clr>
            <a:schemeClr val="accent5"/>
          </p15:clr>
        </p15:guide>
        <p15:guide id="18" pos="4141">
          <p15:clr>
            <a:schemeClr val="accent3"/>
          </p15:clr>
        </p15:guide>
        <p15:guide id="19" pos="4199">
          <p15:clr>
            <a:schemeClr val="accent3"/>
          </p15:clr>
        </p15:guide>
        <p15:guide id="20" pos="5460">
          <p15:clr>
            <a:schemeClr val="accent3"/>
          </p15:clr>
        </p15:guide>
        <p15:guide id="21" pos="179">
          <p15:clr>
            <a:schemeClr val="accent1"/>
          </p15:clr>
        </p15:guide>
        <p15:guide id="22" pos="5581">
          <p15:clr>
            <a:schemeClr val="accent1"/>
          </p15:clr>
        </p15:guide>
        <p15:guide id="23" orient="horz" pos="179">
          <p15:clr>
            <a:schemeClr val="accent1"/>
          </p15:clr>
        </p15:guide>
        <p15:guide id="24" orient="horz" pos="3059">
          <p15:clr>
            <a:schemeClr val="accent1"/>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62"/>
          <p:cNvSpPr/>
          <p:nvPr/>
        </p:nvSpPr>
        <p:spPr>
          <a:xfrm rot="-5400000">
            <a:off x="3765875" y="-1242675"/>
            <a:ext cx="3129300" cy="7631700"/>
          </a:xfrm>
          <a:prstGeom prst="round2SameRect">
            <a:avLst>
              <a:gd fmla="val 6150" name="adj1"/>
              <a:gd fmla="val 0" name="adj2"/>
            </a:avLst>
          </a:prstGeom>
          <a:solidFill>
            <a:schemeClr val="lt1"/>
          </a:solidFill>
          <a:ln>
            <a:noFill/>
          </a:ln>
          <a:effectLst>
            <a:outerShdw blurRad="200025" rotWithShape="0" algn="bl" dir="9000000" dist="76200">
              <a:schemeClr val="dk1">
                <a:alpha val="8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a:ea typeface="Nunito"/>
              <a:cs typeface="Nunito"/>
              <a:sym typeface="Nunito"/>
            </a:endParaRPr>
          </a:p>
        </p:txBody>
      </p:sp>
      <p:sp>
        <p:nvSpPr>
          <p:cNvPr id="480" name="Google Shape;480;p62"/>
          <p:cNvSpPr txBox="1"/>
          <p:nvPr>
            <p:ph type="ctrTitle"/>
          </p:nvPr>
        </p:nvSpPr>
        <p:spPr>
          <a:xfrm>
            <a:off x="2224800" y="1499975"/>
            <a:ext cx="4829700" cy="1664100"/>
          </a:xfrm>
          <a:prstGeom prst="rect">
            <a:avLst/>
          </a:prstGeom>
        </p:spPr>
        <p:txBody>
          <a:bodyPr anchorCtr="0" anchor="ctr" bIns="0" lIns="0" spcFirstLastPara="1" rIns="0" wrap="square" tIns="0">
            <a:noAutofit/>
          </a:bodyPr>
          <a:lstStyle/>
          <a:p>
            <a:pPr indent="0" lvl="0" marL="457200" rtl="0" algn="ctr">
              <a:spcBef>
                <a:spcPts val="0"/>
              </a:spcBef>
              <a:spcAft>
                <a:spcPts val="0"/>
              </a:spcAft>
              <a:buNone/>
            </a:pPr>
            <a:r>
              <a:rPr b="1" lang="en">
                <a:solidFill>
                  <a:srgbClr val="85200C"/>
                </a:solidFill>
                <a:latin typeface="Lexend"/>
                <a:ea typeface="Lexend"/>
                <a:cs typeface="Lexend"/>
                <a:sym typeface="Lexend"/>
              </a:rPr>
              <a:t>Big Mountain           Resort</a:t>
            </a:r>
            <a:endParaRPr b="1">
              <a:solidFill>
                <a:srgbClr val="85200C"/>
              </a:solidFill>
              <a:latin typeface="Lexend"/>
              <a:ea typeface="Lexend"/>
              <a:cs typeface="Lexend"/>
              <a:sym typeface="Lexend"/>
            </a:endParaRPr>
          </a:p>
        </p:txBody>
      </p:sp>
      <p:sp>
        <p:nvSpPr>
          <p:cNvPr id="481" name="Google Shape;481;p62"/>
          <p:cNvSpPr txBox="1"/>
          <p:nvPr>
            <p:ph idx="1" type="subTitle"/>
          </p:nvPr>
        </p:nvSpPr>
        <p:spPr>
          <a:xfrm>
            <a:off x="283475" y="283475"/>
            <a:ext cx="1231200" cy="296100"/>
          </a:xfrm>
          <a:prstGeom prst="rect">
            <a:avLst/>
          </a:prstGeom>
        </p:spPr>
        <p:txBody>
          <a:bodyPr anchorCtr="0" anchor="t" bIns="0" lIns="0" spcFirstLastPara="1" rIns="0" wrap="square" tIns="0">
            <a:noAutofit/>
          </a:bodyPr>
          <a:lstStyle/>
          <a:p>
            <a:pPr indent="0" lvl="0" marL="0" rtl="0" algn="l">
              <a:spcBef>
                <a:spcPts val="0"/>
              </a:spcBef>
              <a:spcAft>
                <a:spcPts val="0"/>
              </a:spcAft>
              <a:buSzPts val="688"/>
              <a:buNone/>
            </a:pPr>
            <a:r>
              <a:t/>
            </a:r>
            <a:endParaRPr/>
          </a:p>
          <a:p>
            <a:pPr indent="0" lvl="0" marL="0" rtl="0" algn="l">
              <a:spcBef>
                <a:spcPts val="0"/>
              </a:spcBef>
              <a:spcAft>
                <a:spcPts val="0"/>
              </a:spcAft>
              <a:buSzPts val="688"/>
              <a:buNone/>
            </a:pPr>
            <a:r>
              <a:t/>
            </a:r>
            <a:endParaRPr/>
          </a:p>
          <a:p>
            <a:pPr indent="0" lvl="0" marL="0" rtl="0" algn="l">
              <a:spcBef>
                <a:spcPts val="0"/>
              </a:spcBef>
              <a:spcAft>
                <a:spcPts val="0"/>
              </a:spcAft>
              <a:buSzPts val="688"/>
              <a:buNone/>
            </a:pPr>
            <a:r>
              <a:t/>
            </a:r>
            <a:endParaRPr/>
          </a:p>
        </p:txBody>
      </p:sp>
      <p:pic>
        <p:nvPicPr>
          <p:cNvPr descr="Marble texture (Provided by Getty Images)" id="482" name="Google Shape;482;p62"/>
          <p:cNvPicPr preferRelativeResize="0"/>
          <p:nvPr/>
        </p:nvPicPr>
        <p:blipFill rotWithShape="1">
          <a:blip r:embed="rId3">
            <a:alphaModFix/>
          </a:blip>
          <a:srcRect b="8353" l="51183" r="0" t="70762"/>
          <a:stretch/>
        </p:blipFill>
        <p:spPr>
          <a:xfrm>
            <a:off x="0" y="4172200"/>
            <a:ext cx="1464300" cy="971400"/>
          </a:xfrm>
          <a:prstGeom prst="round1Rect">
            <a:avLst>
              <a:gd fmla="val 16667" name="adj"/>
            </a:avLst>
          </a:prstGeom>
          <a:noFill/>
          <a:ln>
            <a:noFill/>
          </a:ln>
        </p:spPr>
      </p:pic>
      <p:pic>
        <p:nvPicPr>
          <p:cNvPr descr="Marble texture (Provided by Getty Images)" id="483" name="Google Shape;483;p62"/>
          <p:cNvPicPr preferRelativeResize="0"/>
          <p:nvPr/>
        </p:nvPicPr>
        <p:blipFill rotWithShape="1">
          <a:blip r:embed="rId3">
            <a:alphaModFix/>
          </a:blip>
          <a:srcRect b="8357" l="0" r="0" t="70763"/>
          <a:stretch/>
        </p:blipFill>
        <p:spPr>
          <a:xfrm rot="10800000">
            <a:off x="1514675" y="-100"/>
            <a:ext cx="3100200" cy="971400"/>
          </a:xfrm>
          <a:prstGeom prst="round2SameRect">
            <a:avLst>
              <a:gd fmla="val 16667" name="adj1"/>
              <a:gd fmla="val 0" name="adj2"/>
            </a:avLst>
          </a:prstGeom>
          <a:noFill/>
          <a:ln>
            <a:noFill/>
          </a:ln>
        </p:spPr>
      </p:pic>
      <p:pic>
        <p:nvPicPr>
          <p:cNvPr descr="Smooth stone texture (Provided by Getty Images)" id="484" name="Google Shape;484;p62"/>
          <p:cNvPicPr preferRelativeResize="0"/>
          <p:nvPr/>
        </p:nvPicPr>
        <p:blipFill rotWithShape="1">
          <a:blip r:embed="rId4">
            <a:alphaModFix/>
          </a:blip>
          <a:srcRect b="77982" l="86245" r="13" t="346"/>
          <a:stretch/>
        </p:blipFill>
        <p:spPr>
          <a:xfrm flipH="1">
            <a:off x="8212800" y="4183200"/>
            <a:ext cx="931200" cy="960300"/>
          </a:xfrm>
          <a:prstGeom prst="round1Rect">
            <a:avLst>
              <a:gd fmla="val 22027" name="adj"/>
            </a:avLst>
          </a:prstGeom>
          <a:noFill/>
          <a:ln>
            <a:noFill/>
          </a:ln>
          <a:effectLst>
            <a:outerShdw blurRad="171450" rotWithShape="0" algn="bl" dir="11520000" dist="57150">
              <a:schemeClr val="dk1">
                <a:alpha val="17650"/>
              </a:schemeClr>
            </a:outerShdw>
          </a:effectLst>
        </p:spPr>
      </p:pic>
      <p:pic>
        <p:nvPicPr>
          <p:cNvPr descr="Smooth stone texture (Provided by Getty Images)" id="485" name="Google Shape;485;p62"/>
          <p:cNvPicPr preferRelativeResize="0"/>
          <p:nvPr/>
        </p:nvPicPr>
        <p:blipFill rotWithShape="1">
          <a:blip r:embed="rId4">
            <a:alphaModFix/>
          </a:blip>
          <a:srcRect b="77982" l="32628" r="13" t="346"/>
          <a:stretch/>
        </p:blipFill>
        <p:spPr>
          <a:xfrm rot="10800000">
            <a:off x="4664850" y="0"/>
            <a:ext cx="4479000" cy="960300"/>
          </a:xfrm>
          <a:prstGeom prst="round1Rect">
            <a:avLst>
              <a:gd fmla="val 22027" name="adj"/>
            </a:avLst>
          </a:prstGeom>
          <a:noFill/>
          <a:ln>
            <a:noFill/>
          </a:ln>
          <a:effectLst>
            <a:outerShdw blurRad="171450" rotWithShape="0" algn="bl" dir="11520000" dist="95250">
              <a:schemeClr val="dk1">
                <a:alpha val="10000"/>
              </a:scheme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p71"/>
          <p:cNvSpPr/>
          <p:nvPr>
            <p:ph idx="3" type="pic"/>
          </p:nvPr>
        </p:nvSpPr>
        <p:spPr>
          <a:xfrm flipH="1">
            <a:off x="8218223" y="4187925"/>
            <a:ext cx="924300" cy="960300"/>
          </a:xfrm>
          <a:prstGeom prst="round1Rect">
            <a:avLst>
              <a:gd fmla="val 16667" name="adj"/>
            </a:avLst>
          </a:prstGeom>
        </p:spPr>
      </p:sp>
      <p:sp>
        <p:nvSpPr>
          <p:cNvPr id="629" name="Google Shape;629;p71"/>
          <p:cNvSpPr/>
          <p:nvPr>
            <p:ph idx="4" type="pic"/>
          </p:nvPr>
        </p:nvSpPr>
        <p:spPr>
          <a:xfrm rot="10800000">
            <a:off x="1515000" y="-2468"/>
            <a:ext cx="3100200" cy="977700"/>
          </a:xfrm>
          <a:prstGeom prst="round2SameRect">
            <a:avLst>
              <a:gd fmla="val 16667" name="adj1"/>
              <a:gd fmla="val 0" name="adj2"/>
            </a:avLst>
          </a:prstGeom>
        </p:spPr>
      </p:sp>
      <p:sp>
        <p:nvSpPr>
          <p:cNvPr id="630" name="Google Shape;630;p71"/>
          <p:cNvSpPr/>
          <p:nvPr>
            <p:ph idx="5" type="pic"/>
          </p:nvPr>
        </p:nvSpPr>
        <p:spPr>
          <a:xfrm rot="10800000">
            <a:off x="4664725" y="-1868"/>
            <a:ext cx="4477800" cy="977100"/>
          </a:xfrm>
          <a:prstGeom prst="round1Rect">
            <a:avLst>
              <a:gd fmla="val 16667" name="adj"/>
            </a:avLst>
          </a:prstGeom>
        </p:spPr>
      </p:sp>
      <p:sp>
        <p:nvSpPr>
          <p:cNvPr id="631" name="Google Shape;631;p71"/>
          <p:cNvSpPr/>
          <p:nvPr>
            <p:ph idx="7" type="pic"/>
          </p:nvPr>
        </p:nvSpPr>
        <p:spPr>
          <a:xfrm>
            <a:off x="2400" y="4169350"/>
            <a:ext cx="1464300" cy="977100"/>
          </a:xfrm>
          <a:prstGeom prst="round1Rect">
            <a:avLst>
              <a:gd fmla="val 16667" name="adj"/>
            </a:avLst>
          </a:prstGeom>
        </p:spPr>
      </p:sp>
      <p:pic>
        <p:nvPicPr>
          <p:cNvPr descr="Marble texture (Provided by Getty Images)" id="632" name="Google Shape;632;p71"/>
          <p:cNvPicPr preferRelativeResize="0"/>
          <p:nvPr/>
        </p:nvPicPr>
        <p:blipFill rotWithShape="1">
          <a:blip r:embed="rId3">
            <a:alphaModFix/>
          </a:blip>
          <a:srcRect b="8353" l="51183" r="0" t="70762"/>
          <a:stretch/>
        </p:blipFill>
        <p:spPr>
          <a:xfrm>
            <a:off x="0" y="4172200"/>
            <a:ext cx="1464300" cy="971400"/>
          </a:xfrm>
          <a:prstGeom prst="round1Rect">
            <a:avLst>
              <a:gd fmla="val 16667" name="adj"/>
            </a:avLst>
          </a:prstGeom>
          <a:noFill/>
          <a:ln>
            <a:noFill/>
          </a:ln>
        </p:spPr>
      </p:pic>
      <p:pic>
        <p:nvPicPr>
          <p:cNvPr descr="Marble texture (Provided by Getty Images)" id="633" name="Google Shape;633;p71"/>
          <p:cNvPicPr preferRelativeResize="0"/>
          <p:nvPr/>
        </p:nvPicPr>
        <p:blipFill rotWithShape="1">
          <a:blip r:embed="rId3">
            <a:alphaModFix/>
          </a:blip>
          <a:srcRect b="8357" l="0" r="0" t="70763"/>
          <a:stretch/>
        </p:blipFill>
        <p:spPr>
          <a:xfrm rot="10800000">
            <a:off x="1514675" y="-100"/>
            <a:ext cx="3100200" cy="971400"/>
          </a:xfrm>
          <a:prstGeom prst="round2SameRect">
            <a:avLst>
              <a:gd fmla="val 16667" name="adj1"/>
              <a:gd fmla="val 0" name="adj2"/>
            </a:avLst>
          </a:prstGeom>
          <a:noFill/>
          <a:ln>
            <a:noFill/>
          </a:ln>
        </p:spPr>
      </p:pic>
      <p:pic>
        <p:nvPicPr>
          <p:cNvPr descr="Smooth stone texture (Provided by Getty Images)" id="634" name="Google Shape;634;p71"/>
          <p:cNvPicPr preferRelativeResize="0"/>
          <p:nvPr/>
        </p:nvPicPr>
        <p:blipFill rotWithShape="1">
          <a:blip r:embed="rId4">
            <a:alphaModFix/>
          </a:blip>
          <a:srcRect b="77982" l="32628" r="13" t="346"/>
          <a:stretch/>
        </p:blipFill>
        <p:spPr>
          <a:xfrm rot="10800000">
            <a:off x="4664850" y="0"/>
            <a:ext cx="4479000" cy="960300"/>
          </a:xfrm>
          <a:prstGeom prst="round1Rect">
            <a:avLst>
              <a:gd fmla="val 22027" name="adj"/>
            </a:avLst>
          </a:prstGeom>
          <a:noFill/>
          <a:ln>
            <a:noFill/>
          </a:ln>
          <a:effectLst>
            <a:outerShdw blurRad="171450" rotWithShape="0" algn="bl" dir="11520000" dist="95250">
              <a:schemeClr val="dk1">
                <a:alpha val="10000"/>
              </a:schemeClr>
            </a:outerShdw>
          </a:effectLst>
        </p:spPr>
      </p:pic>
      <p:pic>
        <p:nvPicPr>
          <p:cNvPr descr="Smooth stone texture (Provided by Getty Images)" id="635" name="Google Shape;635;p71"/>
          <p:cNvPicPr preferRelativeResize="0"/>
          <p:nvPr/>
        </p:nvPicPr>
        <p:blipFill rotWithShape="1">
          <a:blip r:embed="rId4">
            <a:alphaModFix/>
          </a:blip>
          <a:srcRect b="77982" l="86245" r="13" t="346"/>
          <a:stretch/>
        </p:blipFill>
        <p:spPr>
          <a:xfrm flipH="1">
            <a:off x="8212800" y="4183200"/>
            <a:ext cx="931200" cy="960300"/>
          </a:xfrm>
          <a:prstGeom prst="round1Rect">
            <a:avLst>
              <a:gd fmla="val 22027" name="adj"/>
            </a:avLst>
          </a:prstGeom>
          <a:noFill/>
          <a:ln>
            <a:noFill/>
          </a:ln>
          <a:effectLst>
            <a:outerShdw blurRad="171450" rotWithShape="0" algn="bl" dir="11520000" dist="57150">
              <a:schemeClr val="dk1">
                <a:alpha val="17650"/>
              </a:schemeClr>
            </a:outerShdw>
          </a:effectLst>
        </p:spPr>
      </p:pic>
      <p:sp>
        <p:nvSpPr>
          <p:cNvPr id="636" name="Google Shape;636;p71"/>
          <p:cNvSpPr txBox="1"/>
          <p:nvPr/>
        </p:nvSpPr>
        <p:spPr>
          <a:xfrm>
            <a:off x="1515000" y="204475"/>
            <a:ext cx="5979900" cy="75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85200C"/>
                </a:solidFill>
                <a:latin typeface="Comic Sans MS"/>
                <a:ea typeface="Comic Sans MS"/>
                <a:cs typeface="Comic Sans MS"/>
                <a:sym typeface="Comic Sans MS"/>
              </a:rPr>
              <a:t>SUMMARY</a:t>
            </a:r>
            <a:endParaRPr b="1" sz="3600">
              <a:solidFill>
                <a:srgbClr val="85200C"/>
              </a:solidFill>
              <a:latin typeface="Comic Sans MS"/>
              <a:ea typeface="Comic Sans MS"/>
              <a:cs typeface="Comic Sans MS"/>
              <a:sym typeface="Comic Sans MS"/>
            </a:endParaRPr>
          </a:p>
        </p:txBody>
      </p:sp>
      <p:sp>
        <p:nvSpPr>
          <p:cNvPr id="637" name="Google Shape;637;p71"/>
          <p:cNvSpPr txBox="1"/>
          <p:nvPr/>
        </p:nvSpPr>
        <p:spPr>
          <a:xfrm>
            <a:off x="495475" y="857250"/>
            <a:ext cx="8365200" cy="40896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dk1"/>
              </a:buClr>
              <a:buSzPts val="1300"/>
              <a:buFont typeface="Lexend"/>
              <a:buChar char="●"/>
            </a:pPr>
            <a:r>
              <a:rPr lang="en" sz="1300">
                <a:solidFill>
                  <a:srgbClr val="741B47"/>
                </a:solidFill>
                <a:latin typeface="Lexend"/>
                <a:ea typeface="Lexend"/>
                <a:cs typeface="Lexend"/>
                <a:sym typeface="Lexend"/>
              </a:rPr>
              <a:t>Current Pricing</a:t>
            </a:r>
            <a:r>
              <a:rPr lang="en" sz="1300">
                <a:solidFill>
                  <a:schemeClr val="dk1"/>
                </a:solidFill>
                <a:latin typeface="Lexend"/>
                <a:ea typeface="Lexend"/>
                <a:cs typeface="Lexend"/>
                <a:sym typeface="Lexend"/>
              </a:rPr>
              <a:t>: The modeled ticket price for Big Mountain Resort is $97.96, while the actual price is $81.00. This suggests that the resort might be undercharging compared to other resorts.</a:t>
            </a:r>
            <a:endParaRPr sz="1300">
              <a:solidFill>
                <a:schemeClr val="dk1"/>
              </a:solidFill>
              <a:latin typeface="Lexend"/>
              <a:ea typeface="Lexend"/>
              <a:cs typeface="Lexend"/>
              <a:sym typeface="Lexend"/>
            </a:endParaRPr>
          </a:p>
          <a:p>
            <a:pPr indent="0" lvl="0" marL="457200" rtl="0" algn="l">
              <a:spcBef>
                <a:spcPts val="0"/>
              </a:spcBef>
              <a:spcAft>
                <a:spcPts val="0"/>
              </a:spcAft>
              <a:buNone/>
            </a:pPr>
            <a:r>
              <a:t/>
            </a:r>
            <a:endParaRPr sz="1300">
              <a:solidFill>
                <a:schemeClr val="dk1"/>
              </a:solidFill>
              <a:latin typeface="Lexend"/>
              <a:ea typeface="Lexend"/>
              <a:cs typeface="Lexend"/>
              <a:sym typeface="Lexend"/>
            </a:endParaRPr>
          </a:p>
          <a:p>
            <a:pPr indent="-311150" lvl="0" marL="457200" rtl="0" algn="l">
              <a:spcBef>
                <a:spcPts val="0"/>
              </a:spcBef>
              <a:spcAft>
                <a:spcPts val="0"/>
              </a:spcAft>
              <a:buClr>
                <a:schemeClr val="dk1"/>
              </a:buClr>
              <a:buSzPts val="1300"/>
              <a:buFont typeface="Lexend"/>
              <a:buChar char="●"/>
            </a:pPr>
            <a:r>
              <a:rPr lang="en" sz="1300">
                <a:solidFill>
                  <a:srgbClr val="741B47"/>
                </a:solidFill>
                <a:latin typeface="Lexend"/>
                <a:ea typeface="Lexend"/>
                <a:cs typeface="Lexend"/>
                <a:sym typeface="Lexend"/>
              </a:rPr>
              <a:t>Feature Analysis</a:t>
            </a:r>
            <a:r>
              <a:rPr lang="en" sz="1300">
                <a:solidFill>
                  <a:schemeClr val="dk1"/>
                </a:solidFill>
                <a:latin typeface="Lexend"/>
                <a:ea typeface="Lexend"/>
                <a:cs typeface="Lexend"/>
                <a:sym typeface="Lexend"/>
              </a:rPr>
              <a:t>: Big Mountain is on the higher end for features like ‘vertical drop, snow making, total number of chairs, runs, longest run, and skiable terrain’. It has no tram but one fast quad.</a:t>
            </a:r>
            <a:endParaRPr sz="1300">
              <a:solidFill>
                <a:schemeClr val="dk1"/>
              </a:solidFill>
              <a:latin typeface="Lexend"/>
              <a:ea typeface="Lexend"/>
              <a:cs typeface="Lexend"/>
              <a:sym typeface="Lexend"/>
            </a:endParaRPr>
          </a:p>
          <a:p>
            <a:pPr indent="0" lvl="0" marL="457200" rtl="0" algn="l">
              <a:spcBef>
                <a:spcPts val="0"/>
              </a:spcBef>
              <a:spcAft>
                <a:spcPts val="0"/>
              </a:spcAft>
              <a:buNone/>
            </a:pPr>
            <a:r>
              <a:t/>
            </a:r>
            <a:endParaRPr sz="1300">
              <a:solidFill>
                <a:schemeClr val="dk1"/>
              </a:solidFill>
              <a:latin typeface="Lexend"/>
              <a:ea typeface="Lexend"/>
              <a:cs typeface="Lexend"/>
              <a:sym typeface="Lexend"/>
            </a:endParaRPr>
          </a:p>
          <a:p>
            <a:pPr indent="-311150" lvl="0" marL="457200" rtl="0" algn="l">
              <a:spcBef>
                <a:spcPts val="0"/>
              </a:spcBef>
              <a:spcAft>
                <a:spcPts val="0"/>
              </a:spcAft>
              <a:buClr>
                <a:schemeClr val="dk1"/>
              </a:buClr>
              <a:buSzPts val="1300"/>
              <a:buFont typeface="Lexend"/>
              <a:buChar char="●"/>
            </a:pPr>
            <a:r>
              <a:rPr lang="en" sz="1300">
                <a:solidFill>
                  <a:srgbClr val="741B47"/>
                </a:solidFill>
                <a:latin typeface="Lexend"/>
                <a:ea typeface="Lexend"/>
                <a:cs typeface="Lexend"/>
                <a:sym typeface="Lexend"/>
              </a:rPr>
              <a:t>Modeling Scenarios</a:t>
            </a:r>
            <a:r>
              <a:rPr lang="en" sz="1300">
                <a:solidFill>
                  <a:schemeClr val="dk1"/>
                </a:solidFill>
                <a:latin typeface="Lexend"/>
                <a:ea typeface="Lexend"/>
                <a:cs typeface="Lexend"/>
                <a:sym typeface="Lexend"/>
              </a:rPr>
              <a:t>:</a:t>
            </a:r>
            <a:endParaRPr sz="1300">
              <a:solidFill>
                <a:schemeClr val="dk1"/>
              </a:solidFill>
              <a:latin typeface="Lexend"/>
              <a:ea typeface="Lexend"/>
              <a:cs typeface="Lexend"/>
              <a:sym typeface="Lexend"/>
            </a:endParaRPr>
          </a:p>
          <a:p>
            <a:pPr indent="-311150" lvl="0" marL="457200" rtl="0" algn="l">
              <a:spcBef>
                <a:spcPts val="0"/>
              </a:spcBef>
              <a:spcAft>
                <a:spcPts val="0"/>
              </a:spcAft>
              <a:buClr>
                <a:schemeClr val="dk1"/>
              </a:buClr>
              <a:buSzPts val="1300"/>
              <a:buFont typeface="Lexend"/>
              <a:buChar char="-"/>
            </a:pPr>
            <a:r>
              <a:rPr lang="en" sz="1300">
                <a:solidFill>
                  <a:schemeClr val="dk1"/>
                </a:solidFill>
                <a:latin typeface="Lexend"/>
                <a:ea typeface="Lexend"/>
                <a:cs typeface="Lexend"/>
                <a:sym typeface="Lexend"/>
              </a:rPr>
              <a:t>Closing Runs: Closing up to 5 least used runs shows no significant impact on ticket prices or revenue. Closing more than 5 leads to a sharp drop.</a:t>
            </a:r>
            <a:endParaRPr sz="1300">
              <a:solidFill>
                <a:schemeClr val="dk1"/>
              </a:solidFill>
              <a:latin typeface="Lexend"/>
              <a:ea typeface="Lexend"/>
              <a:cs typeface="Lexend"/>
              <a:sym typeface="Lexend"/>
            </a:endParaRPr>
          </a:p>
          <a:p>
            <a:pPr indent="0" lvl="0" marL="0" rtl="0" algn="l">
              <a:spcBef>
                <a:spcPts val="0"/>
              </a:spcBef>
              <a:spcAft>
                <a:spcPts val="0"/>
              </a:spcAft>
              <a:buNone/>
            </a:pPr>
            <a:r>
              <a:rPr lang="en" sz="1300">
                <a:solidFill>
                  <a:schemeClr val="dk1"/>
                </a:solidFill>
                <a:latin typeface="Lexend"/>
                <a:ea typeface="Lexend"/>
                <a:cs typeface="Lexend"/>
                <a:sym typeface="Lexend"/>
              </a:rPr>
              <a:t>    - Increasing Vertical Drop: Adding a run with an additional chair lift justifies a $7.00 increase in ticket price, equating to $12,250,324 in revenue.</a:t>
            </a:r>
            <a:endParaRPr sz="1300">
              <a:solidFill>
                <a:schemeClr val="dk1"/>
              </a:solidFill>
              <a:latin typeface="Lexend"/>
              <a:ea typeface="Lexend"/>
              <a:cs typeface="Lexend"/>
              <a:sym typeface="Lexend"/>
            </a:endParaRPr>
          </a:p>
          <a:p>
            <a:pPr indent="0" lvl="0" marL="0" rtl="0" algn="l">
              <a:spcBef>
                <a:spcPts val="0"/>
              </a:spcBef>
              <a:spcAft>
                <a:spcPts val="0"/>
              </a:spcAft>
              <a:buNone/>
            </a:pPr>
            <a:r>
              <a:rPr lang="en" sz="1300">
                <a:solidFill>
                  <a:schemeClr val="dk1"/>
                </a:solidFill>
                <a:latin typeface="Lexend"/>
                <a:ea typeface="Lexend"/>
                <a:cs typeface="Lexend"/>
                <a:sym typeface="Lexend"/>
              </a:rPr>
              <a:t>   - Adding Snow Making: Enhancing the above scenario with 2 acres of snow making increases the ticket price by $8.26, resulting in $14,454,028 in revenue.</a:t>
            </a:r>
            <a:endParaRPr sz="1300">
              <a:solidFill>
                <a:schemeClr val="dk1"/>
              </a:solidFill>
              <a:latin typeface="Lexend"/>
              <a:ea typeface="Lexend"/>
              <a:cs typeface="Lexend"/>
              <a:sym typeface="Lexend"/>
            </a:endParaRPr>
          </a:p>
          <a:p>
            <a:pPr indent="0" lvl="0" marL="0" rtl="0" algn="l">
              <a:spcBef>
                <a:spcPts val="0"/>
              </a:spcBef>
              <a:spcAft>
                <a:spcPts val="0"/>
              </a:spcAft>
              <a:buNone/>
            </a:pPr>
            <a:r>
              <a:rPr lang="en" sz="1300">
                <a:solidFill>
                  <a:schemeClr val="dk1"/>
                </a:solidFill>
                <a:latin typeface="Lexend"/>
                <a:ea typeface="Lexend"/>
                <a:cs typeface="Lexend"/>
                <a:sym typeface="Lexend"/>
              </a:rPr>
              <a:t>   - Longest Run: Increasing the longest run by 0.2 miles with additional snow making shows no difference in price.</a:t>
            </a:r>
            <a:endParaRPr sz="1300">
              <a:solidFill>
                <a:schemeClr val="dk1"/>
              </a:solidFill>
              <a:latin typeface="Lexend"/>
              <a:ea typeface="Lexend"/>
              <a:cs typeface="Lexend"/>
              <a:sym typeface="Lexend"/>
            </a:endParaRPr>
          </a:p>
          <a:p>
            <a:pPr indent="0" lvl="0" marL="0" rtl="0" algn="l">
              <a:spcBef>
                <a:spcPts val="0"/>
              </a:spcBef>
              <a:spcAft>
                <a:spcPts val="0"/>
              </a:spcAft>
              <a:buNone/>
            </a:pPr>
            <a:r>
              <a:t/>
            </a:r>
            <a:endParaRPr sz="1300">
              <a:solidFill>
                <a:schemeClr val="dk1"/>
              </a:solidFill>
              <a:latin typeface="Lexend"/>
              <a:ea typeface="Lexend"/>
              <a:cs typeface="Lexend"/>
              <a:sym typeface="Lexend"/>
            </a:endParaRPr>
          </a:p>
          <a:p>
            <a:pPr indent="-311150" lvl="0" marL="457200" rtl="0" algn="l">
              <a:spcBef>
                <a:spcPts val="0"/>
              </a:spcBef>
              <a:spcAft>
                <a:spcPts val="0"/>
              </a:spcAft>
              <a:buClr>
                <a:schemeClr val="dk1"/>
              </a:buClr>
              <a:buSzPts val="1300"/>
              <a:buFont typeface="Lexend"/>
              <a:buChar char="●"/>
            </a:pPr>
            <a:r>
              <a:rPr lang="en" sz="1300">
                <a:solidFill>
                  <a:schemeClr val="dk1"/>
                </a:solidFill>
                <a:latin typeface="Lexend"/>
                <a:ea typeface="Lexend"/>
                <a:cs typeface="Lexend"/>
                <a:sym typeface="Lexend"/>
              </a:rPr>
              <a:t>  </a:t>
            </a:r>
            <a:r>
              <a:rPr lang="en" sz="1300">
                <a:solidFill>
                  <a:srgbClr val="741B47"/>
                </a:solidFill>
                <a:latin typeface="Lexend"/>
                <a:ea typeface="Lexend"/>
                <a:cs typeface="Lexend"/>
                <a:sym typeface="Lexend"/>
              </a:rPr>
              <a:t>Recommendation</a:t>
            </a:r>
            <a:r>
              <a:rPr lang="en" sz="1300">
                <a:solidFill>
                  <a:schemeClr val="dk1"/>
                </a:solidFill>
                <a:latin typeface="Lexend"/>
                <a:ea typeface="Lexend"/>
                <a:cs typeface="Lexend"/>
                <a:sym typeface="Lexend"/>
              </a:rPr>
              <a:t>: Closing up to 5 least used runs is advisable as it avoids the costs of new lifts and snow making, maintaining revenue without additional operating costs. The business can test this by gradually eliminating runs based on usage and monitoring ticket sales.</a:t>
            </a:r>
            <a:endParaRPr sz="1300">
              <a:solidFill>
                <a:schemeClr val="dk1"/>
              </a:solidFill>
              <a:latin typeface="Lexend"/>
              <a:ea typeface="Lexend"/>
              <a:cs typeface="Lexend"/>
              <a:sym typeface="Lexend"/>
            </a:endParaRPr>
          </a:p>
          <a:p>
            <a:pPr indent="0" lvl="0" marL="0" rtl="0" algn="l">
              <a:spcBef>
                <a:spcPts val="0"/>
              </a:spcBef>
              <a:spcAft>
                <a:spcPts val="0"/>
              </a:spcAft>
              <a:buNone/>
            </a:pPr>
            <a:r>
              <a:t/>
            </a:r>
            <a:endParaRPr>
              <a:solidFill>
                <a:schemeClr val="dk1"/>
              </a:solidFill>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63"/>
          <p:cNvSpPr/>
          <p:nvPr/>
        </p:nvSpPr>
        <p:spPr>
          <a:xfrm>
            <a:off x="133199" y="1182010"/>
            <a:ext cx="4344300" cy="3510900"/>
          </a:xfrm>
          <a:prstGeom prst="rect">
            <a:avLst/>
          </a:prstGeom>
          <a:solidFill>
            <a:schemeClr val="lt1"/>
          </a:solidFill>
          <a:ln cap="flat" cmpd="sng" w="19050">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28"/>
              <a:buFont typeface="Arial"/>
              <a:buNone/>
            </a:pPr>
            <a:r>
              <a:t/>
            </a:r>
            <a:endParaRPr b="0" i="0" sz="1428" u="none" cap="none" strike="noStrike">
              <a:solidFill>
                <a:srgbClr val="000000"/>
              </a:solidFill>
              <a:latin typeface="Arial"/>
              <a:ea typeface="Arial"/>
              <a:cs typeface="Arial"/>
              <a:sym typeface="Arial"/>
            </a:endParaRPr>
          </a:p>
        </p:txBody>
      </p:sp>
      <p:sp>
        <p:nvSpPr>
          <p:cNvPr id="492" name="Google Shape;492;p63"/>
          <p:cNvSpPr/>
          <p:nvPr/>
        </p:nvSpPr>
        <p:spPr>
          <a:xfrm>
            <a:off x="4587388" y="1182010"/>
            <a:ext cx="4344300" cy="3510900"/>
          </a:xfrm>
          <a:prstGeom prst="rect">
            <a:avLst/>
          </a:prstGeom>
          <a:solidFill>
            <a:schemeClr val="lt1"/>
          </a:solidFill>
          <a:ln cap="flat" cmpd="sng" w="19050">
            <a:solidFill>
              <a:schemeClr val="accent5"/>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28"/>
              <a:buFont typeface="Arial"/>
              <a:buNone/>
            </a:pPr>
            <a:r>
              <a:t/>
            </a:r>
            <a:endParaRPr b="0" i="0" sz="1428" u="none" cap="none" strike="noStrike">
              <a:solidFill>
                <a:srgbClr val="000000"/>
              </a:solidFill>
              <a:latin typeface="Arial"/>
              <a:ea typeface="Arial"/>
              <a:cs typeface="Arial"/>
              <a:sym typeface="Arial"/>
            </a:endParaRPr>
          </a:p>
        </p:txBody>
      </p:sp>
      <p:sp>
        <p:nvSpPr>
          <p:cNvPr id="493" name="Google Shape;493;p63"/>
          <p:cNvSpPr/>
          <p:nvPr/>
        </p:nvSpPr>
        <p:spPr>
          <a:xfrm>
            <a:off x="218936" y="1213595"/>
            <a:ext cx="288300" cy="216300"/>
          </a:xfrm>
          <a:prstGeom prst="rect">
            <a:avLst/>
          </a:prstGeom>
          <a:solidFill>
            <a:srgbClr val="E6B8AF"/>
          </a:solidFill>
          <a:ln>
            <a:noFill/>
          </a:ln>
        </p:spPr>
        <p:txBody>
          <a:bodyPr anchorCtr="0" anchor="ctr" bIns="47575" lIns="47575" spcFirstLastPara="1" rIns="47575" wrap="square" tIns="47575">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lt1"/>
                </a:solidFill>
                <a:latin typeface="Arial"/>
                <a:ea typeface="Arial"/>
                <a:cs typeface="Arial"/>
                <a:sym typeface="Arial"/>
              </a:rPr>
              <a:t>1</a:t>
            </a:r>
            <a:endParaRPr b="0" i="0" sz="1428" u="none" cap="none" strike="noStrike">
              <a:solidFill>
                <a:schemeClr val="lt1"/>
              </a:solidFill>
              <a:latin typeface="Arial"/>
              <a:ea typeface="Arial"/>
              <a:cs typeface="Arial"/>
              <a:sym typeface="Arial"/>
            </a:endParaRPr>
          </a:p>
        </p:txBody>
      </p:sp>
      <p:sp>
        <p:nvSpPr>
          <p:cNvPr id="494" name="Google Shape;494;p63"/>
          <p:cNvSpPr/>
          <p:nvPr/>
        </p:nvSpPr>
        <p:spPr>
          <a:xfrm>
            <a:off x="4668375" y="1213595"/>
            <a:ext cx="288300" cy="216300"/>
          </a:xfrm>
          <a:prstGeom prst="rect">
            <a:avLst/>
          </a:prstGeom>
          <a:solidFill>
            <a:srgbClr val="E6B8AF"/>
          </a:solidFill>
          <a:ln>
            <a:noFill/>
          </a:ln>
        </p:spPr>
        <p:txBody>
          <a:bodyPr anchorCtr="0" anchor="ctr" bIns="47575" lIns="47575" spcFirstLastPara="1" rIns="47575" wrap="square" tIns="47575">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lt1"/>
                </a:solidFill>
                <a:latin typeface="Arial"/>
                <a:ea typeface="Arial"/>
                <a:cs typeface="Arial"/>
                <a:sym typeface="Arial"/>
              </a:rPr>
              <a:t>4</a:t>
            </a:r>
            <a:endParaRPr b="0" i="0" sz="1400" u="none" cap="none" strike="noStrike">
              <a:solidFill>
                <a:srgbClr val="000000"/>
              </a:solidFill>
              <a:latin typeface="Arial"/>
              <a:ea typeface="Arial"/>
              <a:cs typeface="Arial"/>
              <a:sym typeface="Arial"/>
            </a:endParaRPr>
          </a:p>
        </p:txBody>
      </p:sp>
      <p:sp>
        <p:nvSpPr>
          <p:cNvPr id="495" name="Google Shape;495;p63"/>
          <p:cNvSpPr/>
          <p:nvPr/>
        </p:nvSpPr>
        <p:spPr>
          <a:xfrm>
            <a:off x="601195" y="1237636"/>
            <a:ext cx="3597600" cy="1680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dk1"/>
                </a:solidFill>
                <a:latin typeface="Arial"/>
                <a:ea typeface="Arial"/>
                <a:cs typeface="Arial"/>
                <a:sym typeface="Arial"/>
              </a:rPr>
              <a:t>Context</a:t>
            </a:r>
            <a:endParaRPr b="0" i="0" sz="1400" u="none" cap="none" strike="noStrike">
              <a:solidFill>
                <a:srgbClr val="000000"/>
              </a:solidFill>
              <a:latin typeface="Arial"/>
              <a:ea typeface="Arial"/>
              <a:cs typeface="Arial"/>
              <a:sym typeface="Arial"/>
            </a:endParaRPr>
          </a:p>
        </p:txBody>
      </p:sp>
      <p:sp>
        <p:nvSpPr>
          <p:cNvPr id="496" name="Google Shape;496;p63"/>
          <p:cNvSpPr/>
          <p:nvPr/>
        </p:nvSpPr>
        <p:spPr>
          <a:xfrm>
            <a:off x="5050634" y="1237636"/>
            <a:ext cx="3597600" cy="1680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dk1"/>
                </a:solidFill>
                <a:latin typeface="Arial"/>
                <a:ea typeface="Arial"/>
                <a:cs typeface="Arial"/>
                <a:sym typeface="Arial"/>
              </a:rPr>
              <a:t>Constraints within solution space</a:t>
            </a:r>
            <a:endParaRPr b="0" i="0" sz="1400" u="none" cap="none" strike="noStrike">
              <a:solidFill>
                <a:srgbClr val="000000"/>
              </a:solidFill>
              <a:latin typeface="Arial"/>
              <a:ea typeface="Arial"/>
              <a:cs typeface="Arial"/>
              <a:sym typeface="Arial"/>
            </a:endParaRPr>
          </a:p>
        </p:txBody>
      </p:sp>
      <p:sp>
        <p:nvSpPr>
          <p:cNvPr id="497" name="Google Shape;497;p63"/>
          <p:cNvSpPr/>
          <p:nvPr/>
        </p:nvSpPr>
        <p:spPr>
          <a:xfrm>
            <a:off x="4668375" y="2405322"/>
            <a:ext cx="288300" cy="216300"/>
          </a:xfrm>
          <a:prstGeom prst="rect">
            <a:avLst/>
          </a:prstGeom>
          <a:solidFill>
            <a:srgbClr val="E6B8AF"/>
          </a:solidFill>
          <a:ln>
            <a:noFill/>
          </a:ln>
        </p:spPr>
        <p:txBody>
          <a:bodyPr anchorCtr="0" anchor="ctr" bIns="47575" lIns="47575" spcFirstLastPara="1" rIns="47575" wrap="square" tIns="47575">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lt1"/>
                </a:solidFill>
                <a:latin typeface="Arial"/>
                <a:ea typeface="Arial"/>
                <a:cs typeface="Arial"/>
                <a:sym typeface="Arial"/>
              </a:rPr>
              <a:t>5</a:t>
            </a:r>
            <a:endParaRPr b="0" i="0" sz="1400" u="none" cap="none" strike="noStrike">
              <a:solidFill>
                <a:srgbClr val="000000"/>
              </a:solidFill>
              <a:latin typeface="Arial"/>
              <a:ea typeface="Arial"/>
              <a:cs typeface="Arial"/>
              <a:sym typeface="Arial"/>
            </a:endParaRPr>
          </a:p>
        </p:txBody>
      </p:sp>
      <p:sp>
        <p:nvSpPr>
          <p:cNvPr id="498" name="Google Shape;498;p63"/>
          <p:cNvSpPr/>
          <p:nvPr/>
        </p:nvSpPr>
        <p:spPr>
          <a:xfrm>
            <a:off x="218936" y="2494560"/>
            <a:ext cx="288300" cy="216300"/>
          </a:xfrm>
          <a:prstGeom prst="rect">
            <a:avLst/>
          </a:prstGeom>
          <a:solidFill>
            <a:srgbClr val="E6B8AF"/>
          </a:solidFill>
          <a:ln>
            <a:noFill/>
          </a:ln>
        </p:spPr>
        <p:txBody>
          <a:bodyPr anchorCtr="0" anchor="ctr" bIns="47575" lIns="47575" spcFirstLastPara="1" rIns="47575" wrap="square" tIns="47575">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lt1"/>
                </a:solidFill>
                <a:latin typeface="Arial"/>
                <a:ea typeface="Arial"/>
                <a:cs typeface="Arial"/>
                <a:sym typeface="Arial"/>
              </a:rPr>
              <a:t>2</a:t>
            </a:r>
            <a:endParaRPr b="0" i="0" sz="1400" u="none" cap="none" strike="noStrike">
              <a:solidFill>
                <a:srgbClr val="000000"/>
              </a:solidFill>
              <a:latin typeface="Arial"/>
              <a:ea typeface="Arial"/>
              <a:cs typeface="Arial"/>
              <a:sym typeface="Arial"/>
            </a:endParaRPr>
          </a:p>
        </p:txBody>
      </p:sp>
      <p:sp>
        <p:nvSpPr>
          <p:cNvPr id="499" name="Google Shape;499;p63"/>
          <p:cNvSpPr/>
          <p:nvPr/>
        </p:nvSpPr>
        <p:spPr>
          <a:xfrm>
            <a:off x="601195" y="2518714"/>
            <a:ext cx="3597600" cy="1680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dk1"/>
                </a:solidFill>
                <a:latin typeface="Arial"/>
                <a:ea typeface="Arial"/>
                <a:cs typeface="Arial"/>
                <a:sym typeface="Arial"/>
              </a:rPr>
              <a:t>Criteria for success</a:t>
            </a:r>
            <a:endParaRPr b="0" i="0" sz="1400" u="none" cap="none" strike="noStrike">
              <a:solidFill>
                <a:srgbClr val="000000"/>
              </a:solidFill>
              <a:latin typeface="Arial"/>
              <a:ea typeface="Arial"/>
              <a:cs typeface="Arial"/>
              <a:sym typeface="Arial"/>
            </a:endParaRPr>
          </a:p>
        </p:txBody>
      </p:sp>
      <p:sp>
        <p:nvSpPr>
          <p:cNvPr id="500" name="Google Shape;500;p63"/>
          <p:cNvSpPr/>
          <p:nvPr/>
        </p:nvSpPr>
        <p:spPr>
          <a:xfrm>
            <a:off x="5050634" y="2429364"/>
            <a:ext cx="3597600" cy="1680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dk1"/>
                </a:solidFill>
                <a:latin typeface="Arial"/>
                <a:ea typeface="Arial"/>
                <a:cs typeface="Arial"/>
                <a:sym typeface="Arial"/>
              </a:rPr>
              <a:t>Stakeholders to provide key insight</a:t>
            </a:r>
            <a:endParaRPr b="0" i="0" sz="1400" u="none" cap="none" strike="noStrike">
              <a:solidFill>
                <a:srgbClr val="000000"/>
              </a:solidFill>
              <a:latin typeface="Arial"/>
              <a:ea typeface="Arial"/>
              <a:cs typeface="Arial"/>
              <a:sym typeface="Arial"/>
            </a:endParaRPr>
          </a:p>
        </p:txBody>
      </p:sp>
      <p:sp>
        <p:nvSpPr>
          <p:cNvPr id="501" name="Google Shape;501;p63"/>
          <p:cNvSpPr/>
          <p:nvPr/>
        </p:nvSpPr>
        <p:spPr>
          <a:xfrm>
            <a:off x="218936" y="3422689"/>
            <a:ext cx="288300" cy="216300"/>
          </a:xfrm>
          <a:prstGeom prst="rect">
            <a:avLst/>
          </a:prstGeom>
          <a:solidFill>
            <a:srgbClr val="E6B8AF"/>
          </a:solidFill>
          <a:ln>
            <a:noFill/>
          </a:ln>
        </p:spPr>
        <p:txBody>
          <a:bodyPr anchorCtr="0" anchor="ctr" bIns="47575" lIns="47575" spcFirstLastPara="1" rIns="47575" wrap="square" tIns="47575">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lt1"/>
                </a:solidFill>
                <a:latin typeface="Arial"/>
                <a:ea typeface="Arial"/>
                <a:cs typeface="Arial"/>
                <a:sym typeface="Arial"/>
              </a:rPr>
              <a:t>3</a:t>
            </a:r>
            <a:endParaRPr b="0" i="0" sz="1400" u="none" cap="none" strike="noStrike">
              <a:solidFill>
                <a:srgbClr val="000000"/>
              </a:solidFill>
              <a:latin typeface="Arial"/>
              <a:ea typeface="Arial"/>
              <a:cs typeface="Arial"/>
              <a:sym typeface="Arial"/>
            </a:endParaRPr>
          </a:p>
        </p:txBody>
      </p:sp>
      <p:sp>
        <p:nvSpPr>
          <p:cNvPr id="502" name="Google Shape;502;p63"/>
          <p:cNvSpPr/>
          <p:nvPr/>
        </p:nvSpPr>
        <p:spPr>
          <a:xfrm>
            <a:off x="4668375" y="3598264"/>
            <a:ext cx="288300" cy="216300"/>
          </a:xfrm>
          <a:prstGeom prst="rect">
            <a:avLst/>
          </a:prstGeom>
          <a:solidFill>
            <a:srgbClr val="E6B8AF"/>
          </a:solidFill>
          <a:ln>
            <a:noFill/>
          </a:ln>
        </p:spPr>
        <p:txBody>
          <a:bodyPr anchorCtr="0" anchor="ctr" bIns="47575" lIns="47575" spcFirstLastPara="1" rIns="47575" wrap="square" tIns="47575">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lt1"/>
                </a:solidFill>
                <a:latin typeface="Arial"/>
                <a:ea typeface="Arial"/>
                <a:cs typeface="Arial"/>
                <a:sym typeface="Arial"/>
              </a:rPr>
              <a:t>6</a:t>
            </a:r>
            <a:endParaRPr b="0" i="0" sz="1400" u="none" cap="none" strike="noStrike">
              <a:solidFill>
                <a:srgbClr val="000000"/>
              </a:solidFill>
              <a:latin typeface="Arial"/>
              <a:ea typeface="Arial"/>
              <a:cs typeface="Arial"/>
              <a:sym typeface="Arial"/>
            </a:endParaRPr>
          </a:p>
        </p:txBody>
      </p:sp>
      <p:sp>
        <p:nvSpPr>
          <p:cNvPr id="503" name="Google Shape;503;p63"/>
          <p:cNvSpPr/>
          <p:nvPr/>
        </p:nvSpPr>
        <p:spPr>
          <a:xfrm>
            <a:off x="601200" y="3422698"/>
            <a:ext cx="3597600" cy="2307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dk1"/>
                </a:solidFill>
                <a:latin typeface="Arial"/>
                <a:ea typeface="Arial"/>
                <a:cs typeface="Arial"/>
                <a:sym typeface="Arial"/>
              </a:rPr>
              <a:t>Scope of solution space </a:t>
            </a:r>
            <a:endParaRPr b="0" i="0" sz="1400" u="none" cap="none" strike="noStrike">
              <a:solidFill>
                <a:srgbClr val="000000"/>
              </a:solidFill>
              <a:latin typeface="Arial"/>
              <a:ea typeface="Arial"/>
              <a:cs typeface="Arial"/>
              <a:sym typeface="Arial"/>
            </a:endParaRPr>
          </a:p>
        </p:txBody>
      </p:sp>
      <p:sp>
        <p:nvSpPr>
          <p:cNvPr id="504" name="Google Shape;504;p63"/>
          <p:cNvSpPr/>
          <p:nvPr/>
        </p:nvSpPr>
        <p:spPr>
          <a:xfrm>
            <a:off x="5050634" y="3622306"/>
            <a:ext cx="3597600" cy="1680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28"/>
              <a:buFont typeface="Arial"/>
              <a:buNone/>
            </a:pPr>
            <a:r>
              <a:rPr b="0" i="0" lang="en" sz="1428" u="none" cap="none" strike="noStrike">
                <a:solidFill>
                  <a:schemeClr val="dk1"/>
                </a:solidFill>
                <a:latin typeface="Arial"/>
                <a:ea typeface="Arial"/>
                <a:cs typeface="Arial"/>
                <a:sym typeface="Arial"/>
              </a:rPr>
              <a:t>Key data sources </a:t>
            </a:r>
            <a:endParaRPr b="0" i="0" sz="1400" u="none" cap="none" strike="noStrike">
              <a:solidFill>
                <a:srgbClr val="000000"/>
              </a:solidFill>
              <a:latin typeface="Arial"/>
              <a:ea typeface="Arial"/>
              <a:cs typeface="Arial"/>
              <a:sym typeface="Arial"/>
            </a:endParaRPr>
          </a:p>
        </p:txBody>
      </p:sp>
      <p:sp>
        <p:nvSpPr>
          <p:cNvPr id="505" name="Google Shape;505;p63"/>
          <p:cNvSpPr txBox="1"/>
          <p:nvPr/>
        </p:nvSpPr>
        <p:spPr>
          <a:xfrm>
            <a:off x="143108" y="1473732"/>
            <a:ext cx="4324500" cy="934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 sz="970" u="none" cap="none" strike="noStrike">
                <a:solidFill>
                  <a:srgbClr val="000000"/>
                </a:solidFill>
                <a:latin typeface="Arial"/>
                <a:ea typeface="Arial"/>
                <a:cs typeface="Arial"/>
                <a:sym typeface="Arial"/>
              </a:rPr>
              <a:t>Big Mountain Resort, a premium ski resort,  has recently installed an additional chair lift to help increase the distribution of visitors across the mountains. This additional chair increases their operational costs by $1,540,000 for this season. Despite charging more than average price, the resort suspects that its current pricing strategy is not maximising the revenue potential.</a:t>
            </a:r>
            <a:endParaRPr b="0" i="0" sz="1300" u="none" cap="none" strike="noStrike">
              <a:solidFill>
                <a:srgbClr val="000000"/>
              </a:solidFill>
              <a:latin typeface="Arial"/>
              <a:ea typeface="Arial"/>
              <a:cs typeface="Arial"/>
              <a:sym typeface="Arial"/>
            </a:endParaRPr>
          </a:p>
        </p:txBody>
      </p:sp>
      <p:sp>
        <p:nvSpPr>
          <p:cNvPr id="506" name="Google Shape;506;p63"/>
          <p:cNvSpPr txBox="1"/>
          <p:nvPr/>
        </p:nvSpPr>
        <p:spPr>
          <a:xfrm>
            <a:off x="143100" y="2797202"/>
            <a:ext cx="4324500" cy="625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71"/>
              <a:buFont typeface="Arial"/>
              <a:buNone/>
            </a:pPr>
            <a:r>
              <a:rPr b="1" i="0" lang="en" sz="1071" u="none" cap="none" strike="noStrike">
                <a:solidFill>
                  <a:srgbClr val="000000"/>
                </a:solidFill>
                <a:latin typeface="Arial"/>
                <a:ea typeface="Arial"/>
                <a:cs typeface="Arial"/>
                <a:sym typeface="Arial"/>
              </a:rPr>
              <a:t>The resort needs to optimise the ticketing policy without compromising on visitor’s satisfaction. </a:t>
            </a:r>
            <a:endParaRPr b="1" i="0" sz="1071" u="none" cap="none" strike="noStrike">
              <a:solidFill>
                <a:srgbClr val="000000"/>
              </a:solidFill>
              <a:latin typeface="Arial"/>
              <a:ea typeface="Arial"/>
              <a:cs typeface="Arial"/>
              <a:sym typeface="Arial"/>
            </a:endParaRPr>
          </a:p>
        </p:txBody>
      </p:sp>
      <p:sp>
        <p:nvSpPr>
          <p:cNvPr id="507" name="Google Shape;507;p63"/>
          <p:cNvSpPr txBox="1"/>
          <p:nvPr/>
        </p:nvSpPr>
        <p:spPr>
          <a:xfrm>
            <a:off x="143092" y="3775504"/>
            <a:ext cx="4324500" cy="563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50"/>
              <a:buFont typeface="Arial"/>
              <a:buNone/>
            </a:pPr>
            <a:r>
              <a:rPr b="1" i="0" lang="en" sz="1050" u="none" cap="none" strike="noStrike">
                <a:solidFill>
                  <a:srgbClr val="111111"/>
                </a:solidFill>
                <a:latin typeface="Arial"/>
                <a:ea typeface="Arial"/>
                <a:cs typeface="Arial"/>
                <a:sym typeface="Arial"/>
              </a:rPr>
              <a:t>The solution will involve analyzing data from 330 similar resorts and Big Mountain Resort to develop a data-driven pricing strategy and identify potential cost-saving measures. This includes evaluating the importance of various facilities and services.</a:t>
            </a:r>
            <a:endParaRPr b="1" i="0" sz="1050" u="none" cap="none" strike="noStrike">
              <a:solidFill>
                <a:srgbClr val="000000"/>
              </a:solidFill>
              <a:latin typeface="Arial"/>
              <a:ea typeface="Arial"/>
              <a:cs typeface="Arial"/>
              <a:sym typeface="Arial"/>
            </a:endParaRPr>
          </a:p>
        </p:txBody>
      </p:sp>
      <p:sp>
        <p:nvSpPr>
          <p:cNvPr id="508" name="Google Shape;508;p63"/>
          <p:cNvSpPr txBox="1"/>
          <p:nvPr/>
        </p:nvSpPr>
        <p:spPr>
          <a:xfrm>
            <a:off x="4558232" y="1472939"/>
            <a:ext cx="4324500" cy="810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70"/>
              <a:buFont typeface="Arial"/>
              <a:buNone/>
            </a:pPr>
            <a:r>
              <a:rPr b="1" i="0" lang="en" sz="970" u="none" cap="none" strike="noStrike">
                <a:solidFill>
                  <a:srgbClr val="000000"/>
                </a:solidFill>
                <a:latin typeface="Arial"/>
                <a:ea typeface="Arial"/>
                <a:cs typeface="Arial"/>
                <a:sym typeface="Arial"/>
              </a:rPr>
              <a:t>Potential constraints would be:</a:t>
            </a:r>
            <a:br>
              <a:rPr b="1" i="0" lang="en" sz="970" u="none" cap="none" strike="noStrike">
                <a:solidFill>
                  <a:srgbClr val="000000"/>
                </a:solidFill>
                <a:latin typeface="Arial"/>
                <a:ea typeface="Arial"/>
                <a:cs typeface="Arial"/>
                <a:sym typeface="Arial"/>
              </a:rPr>
            </a:br>
            <a:r>
              <a:rPr b="1" i="0" lang="en" sz="970" u="none" cap="none" strike="noStrike">
                <a:solidFill>
                  <a:srgbClr val="000000"/>
                </a:solidFill>
                <a:latin typeface="Arial"/>
                <a:ea typeface="Arial"/>
                <a:cs typeface="Arial"/>
                <a:sym typeface="Arial"/>
              </a:rPr>
              <a:t>- Limited access to data</a:t>
            </a:r>
            <a:endParaRPr sz="1300"/>
          </a:p>
          <a:p>
            <a:pPr indent="-165100" lvl="0" marL="171450" marR="0" rtl="0" algn="l">
              <a:lnSpc>
                <a:spcPct val="100000"/>
              </a:lnSpc>
              <a:spcBef>
                <a:spcPts val="0"/>
              </a:spcBef>
              <a:spcAft>
                <a:spcPts val="0"/>
              </a:spcAft>
              <a:buClr>
                <a:srgbClr val="000000"/>
              </a:buClr>
              <a:buSzPts val="970"/>
              <a:buFont typeface="Arial"/>
              <a:buChar char="-"/>
            </a:pPr>
            <a:r>
              <a:rPr b="1" i="0" lang="en" sz="970" u="none" cap="none" strike="noStrike">
                <a:solidFill>
                  <a:srgbClr val="000000"/>
                </a:solidFill>
                <a:latin typeface="Arial"/>
                <a:ea typeface="Arial"/>
                <a:cs typeface="Arial"/>
                <a:sym typeface="Arial"/>
              </a:rPr>
              <a:t>Resistance from </a:t>
            </a:r>
            <a:r>
              <a:rPr b="1" lang="en" sz="970"/>
              <a:t>stakeholders</a:t>
            </a:r>
            <a:r>
              <a:rPr b="1" i="0" lang="en" sz="970" u="none" cap="none" strike="noStrike">
                <a:solidFill>
                  <a:srgbClr val="000000"/>
                </a:solidFill>
                <a:latin typeface="Arial"/>
                <a:ea typeface="Arial"/>
                <a:cs typeface="Arial"/>
                <a:sym typeface="Arial"/>
              </a:rPr>
              <a:t> to change the pricing</a:t>
            </a:r>
            <a:endParaRPr sz="1300"/>
          </a:p>
          <a:p>
            <a:pPr indent="-165100" lvl="0" marL="171450" marR="0" rtl="0" algn="l">
              <a:lnSpc>
                <a:spcPct val="100000"/>
              </a:lnSpc>
              <a:spcBef>
                <a:spcPts val="0"/>
              </a:spcBef>
              <a:spcAft>
                <a:spcPts val="0"/>
              </a:spcAft>
              <a:buClr>
                <a:srgbClr val="000000"/>
              </a:buClr>
              <a:buSzPts val="970"/>
              <a:buFont typeface="Arial"/>
              <a:buChar char="-"/>
            </a:pPr>
            <a:r>
              <a:rPr b="1" i="0" lang="en" sz="970" u="none" cap="none" strike="noStrike">
                <a:solidFill>
                  <a:srgbClr val="000000"/>
                </a:solidFill>
                <a:latin typeface="Arial"/>
                <a:ea typeface="Arial"/>
                <a:cs typeface="Arial"/>
                <a:sym typeface="Arial"/>
              </a:rPr>
              <a:t>Optimising the ticketing(changing ticket price) while maintaining the visitor’s satisfaction </a:t>
            </a:r>
            <a:endParaRPr b="1" i="0" sz="970" u="none" cap="none" strike="noStrike">
              <a:solidFill>
                <a:srgbClr val="000000"/>
              </a:solidFill>
              <a:latin typeface="Arial"/>
              <a:ea typeface="Arial"/>
              <a:cs typeface="Arial"/>
              <a:sym typeface="Arial"/>
            </a:endParaRPr>
          </a:p>
        </p:txBody>
      </p:sp>
      <p:sp>
        <p:nvSpPr>
          <p:cNvPr id="509" name="Google Shape;509;p63"/>
          <p:cNvSpPr txBox="1"/>
          <p:nvPr/>
        </p:nvSpPr>
        <p:spPr>
          <a:xfrm>
            <a:off x="4590928" y="3813881"/>
            <a:ext cx="4324500" cy="81090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070"/>
              <a:buFont typeface="Arial"/>
              <a:buChar char="-"/>
            </a:pPr>
            <a:r>
              <a:rPr b="1" i="0" lang="en" sz="1070" u="none" cap="none" strike="noStrike">
                <a:solidFill>
                  <a:srgbClr val="000000"/>
                </a:solidFill>
                <a:latin typeface="Arial"/>
                <a:ea typeface="Arial"/>
                <a:cs typeface="Arial"/>
                <a:sym typeface="Arial"/>
              </a:rPr>
              <a:t>CSV file containing record of 330 resorts in US and data for Big Mountain Resort</a:t>
            </a:r>
            <a:endParaRPr/>
          </a:p>
          <a:p>
            <a:pPr indent="-171450" lvl="0" marL="171450" marR="0" rtl="0" algn="l">
              <a:lnSpc>
                <a:spcPct val="100000"/>
              </a:lnSpc>
              <a:spcBef>
                <a:spcPts val="0"/>
              </a:spcBef>
              <a:spcAft>
                <a:spcPts val="0"/>
              </a:spcAft>
              <a:buClr>
                <a:srgbClr val="000000"/>
              </a:buClr>
              <a:buSzPts val="1070"/>
              <a:buFont typeface="Arial"/>
              <a:buChar char="-"/>
            </a:pPr>
            <a:r>
              <a:rPr b="1" i="0" lang="en" sz="1070" u="none" cap="none" strike="noStrike">
                <a:solidFill>
                  <a:srgbClr val="000000"/>
                </a:solidFill>
                <a:latin typeface="Arial"/>
                <a:ea typeface="Arial"/>
                <a:cs typeface="Arial"/>
                <a:sym typeface="Arial"/>
              </a:rPr>
              <a:t>Data snippets</a:t>
            </a:r>
            <a:endParaRPr b="1" i="0" sz="1070" u="none" cap="none" strike="noStrike">
              <a:solidFill>
                <a:srgbClr val="000000"/>
              </a:solidFill>
              <a:latin typeface="Arial"/>
              <a:ea typeface="Arial"/>
              <a:cs typeface="Arial"/>
              <a:sym typeface="Arial"/>
            </a:endParaRPr>
          </a:p>
        </p:txBody>
      </p:sp>
      <p:sp>
        <p:nvSpPr>
          <p:cNvPr id="510" name="Google Shape;510;p63"/>
          <p:cNvSpPr/>
          <p:nvPr/>
        </p:nvSpPr>
        <p:spPr>
          <a:xfrm>
            <a:off x="6633337" y="4893314"/>
            <a:ext cx="432000" cy="153900"/>
          </a:xfrm>
          <a:prstGeom prst="chevron">
            <a:avLst>
              <a:gd fmla="val 50000" name="adj"/>
            </a:avLst>
          </a:prstGeom>
          <a:solidFill>
            <a:schemeClr val="accent4"/>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lt1"/>
                </a:solidFill>
                <a:latin typeface="Quattrocento Sans"/>
                <a:ea typeface="Quattrocento Sans"/>
                <a:cs typeface="Quattrocento Sans"/>
                <a:sym typeface="Quattrocento Sans"/>
              </a:rPr>
              <a:t>H</a:t>
            </a:r>
            <a:endParaRPr b="0" i="0" sz="1400" u="none" cap="none" strike="noStrike">
              <a:solidFill>
                <a:srgbClr val="000000"/>
              </a:solidFill>
              <a:latin typeface="Arial"/>
              <a:ea typeface="Arial"/>
              <a:cs typeface="Arial"/>
              <a:sym typeface="Arial"/>
            </a:endParaRPr>
          </a:p>
        </p:txBody>
      </p:sp>
      <p:sp>
        <p:nvSpPr>
          <p:cNvPr id="511" name="Google Shape;511;p63"/>
          <p:cNvSpPr/>
          <p:nvPr/>
        </p:nvSpPr>
        <p:spPr>
          <a:xfrm>
            <a:off x="7028512" y="4885283"/>
            <a:ext cx="432000" cy="162000"/>
          </a:xfrm>
          <a:prstGeom prst="chevron">
            <a:avLst>
              <a:gd fmla="val 50000" name="adj"/>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lt1"/>
                </a:solidFill>
                <a:latin typeface="Quattrocento Sans"/>
                <a:ea typeface="Quattrocento Sans"/>
                <a:cs typeface="Quattrocento Sans"/>
                <a:sym typeface="Quattrocento Sans"/>
              </a:rPr>
              <a:t>D</a:t>
            </a:r>
            <a:endParaRPr b="0" i="0" sz="1400" u="none" cap="none" strike="noStrike">
              <a:solidFill>
                <a:srgbClr val="000000"/>
              </a:solidFill>
              <a:latin typeface="Arial"/>
              <a:ea typeface="Arial"/>
              <a:cs typeface="Arial"/>
              <a:sym typeface="Arial"/>
            </a:endParaRPr>
          </a:p>
        </p:txBody>
      </p:sp>
      <p:sp>
        <p:nvSpPr>
          <p:cNvPr id="512" name="Google Shape;512;p63"/>
          <p:cNvSpPr/>
          <p:nvPr/>
        </p:nvSpPr>
        <p:spPr>
          <a:xfrm>
            <a:off x="7452320" y="4877253"/>
            <a:ext cx="432000" cy="162000"/>
          </a:xfrm>
          <a:prstGeom prst="chevron">
            <a:avLst>
              <a:gd fmla="val 50000" name="adj"/>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lt1"/>
                </a:solidFill>
                <a:latin typeface="Quattrocento Sans"/>
                <a:ea typeface="Quattrocento Sans"/>
                <a:cs typeface="Quattrocento Sans"/>
                <a:sym typeface="Quattrocento Sans"/>
              </a:rPr>
              <a:t>E</a:t>
            </a:r>
            <a:endParaRPr b="0" i="0" sz="1400" u="none" cap="none" strike="noStrike">
              <a:solidFill>
                <a:srgbClr val="000000"/>
              </a:solidFill>
              <a:latin typeface="Arial"/>
              <a:ea typeface="Arial"/>
              <a:cs typeface="Arial"/>
              <a:sym typeface="Arial"/>
            </a:endParaRPr>
          </a:p>
        </p:txBody>
      </p:sp>
      <p:sp>
        <p:nvSpPr>
          <p:cNvPr id="513" name="Google Shape;513;p63"/>
          <p:cNvSpPr/>
          <p:nvPr/>
        </p:nvSpPr>
        <p:spPr>
          <a:xfrm>
            <a:off x="7846662" y="4881061"/>
            <a:ext cx="432000" cy="162000"/>
          </a:xfrm>
          <a:prstGeom prst="chevron">
            <a:avLst>
              <a:gd fmla="val 50000" name="adj"/>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lt1"/>
                </a:solidFill>
                <a:latin typeface="Quattrocento Sans"/>
                <a:ea typeface="Quattrocento Sans"/>
                <a:cs typeface="Quattrocento Sans"/>
                <a:sym typeface="Quattrocento Sans"/>
              </a:rPr>
              <a:t>I</a:t>
            </a:r>
            <a:endParaRPr b="0" i="0" sz="1400" u="none" cap="none" strike="noStrike">
              <a:solidFill>
                <a:srgbClr val="000000"/>
              </a:solidFill>
              <a:latin typeface="Arial"/>
              <a:ea typeface="Arial"/>
              <a:cs typeface="Arial"/>
              <a:sym typeface="Arial"/>
            </a:endParaRPr>
          </a:p>
        </p:txBody>
      </p:sp>
      <p:sp>
        <p:nvSpPr>
          <p:cNvPr id="514" name="Google Shape;514;p63"/>
          <p:cNvSpPr/>
          <p:nvPr/>
        </p:nvSpPr>
        <p:spPr>
          <a:xfrm>
            <a:off x="8245692" y="4877253"/>
            <a:ext cx="432000" cy="162000"/>
          </a:xfrm>
          <a:prstGeom prst="chevron">
            <a:avLst>
              <a:gd fmla="val 50000" name="adj"/>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lt1"/>
                </a:solidFill>
                <a:latin typeface="Quattrocento Sans"/>
                <a:ea typeface="Quattrocento Sans"/>
                <a:cs typeface="Quattrocento Sans"/>
                <a:sym typeface="Quattrocento Sans"/>
              </a:rPr>
              <a:t>P</a:t>
            </a:r>
            <a:endParaRPr b="0" i="0" sz="1400" u="none" cap="none" strike="noStrike">
              <a:solidFill>
                <a:srgbClr val="000000"/>
              </a:solidFill>
              <a:latin typeface="Arial"/>
              <a:ea typeface="Arial"/>
              <a:cs typeface="Arial"/>
              <a:sym typeface="Arial"/>
            </a:endParaRPr>
          </a:p>
        </p:txBody>
      </p:sp>
      <p:sp>
        <p:nvSpPr>
          <p:cNvPr id="515" name="Google Shape;515;p63"/>
          <p:cNvSpPr/>
          <p:nvPr/>
        </p:nvSpPr>
        <p:spPr>
          <a:xfrm>
            <a:off x="8099130" y="530346"/>
            <a:ext cx="432000" cy="153900"/>
          </a:xfrm>
          <a:prstGeom prst="chevron">
            <a:avLst>
              <a:gd fmla="val 50000" name="adj"/>
            </a:avLst>
          </a:prstGeom>
          <a:solidFill>
            <a:schemeClr val="accent4"/>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chemeClr val="lt1"/>
                </a:solidFill>
                <a:latin typeface="Quattrocento Sans"/>
                <a:ea typeface="Quattrocento Sans"/>
                <a:cs typeface="Quattrocento Sans"/>
                <a:sym typeface="Quattrocento Sans"/>
              </a:rPr>
              <a:t>H</a:t>
            </a:r>
            <a:endParaRPr b="0" i="0" sz="1400" u="none" cap="none" strike="noStrike">
              <a:solidFill>
                <a:srgbClr val="000000"/>
              </a:solidFill>
              <a:latin typeface="Arial"/>
              <a:ea typeface="Arial"/>
              <a:cs typeface="Arial"/>
              <a:sym typeface="Arial"/>
            </a:endParaRPr>
          </a:p>
        </p:txBody>
      </p:sp>
      <p:sp>
        <p:nvSpPr>
          <p:cNvPr id="516" name="Google Shape;516;p63"/>
          <p:cNvSpPr/>
          <p:nvPr/>
        </p:nvSpPr>
        <p:spPr>
          <a:xfrm>
            <a:off x="121750" y="87473"/>
            <a:ext cx="7725000" cy="852900"/>
          </a:xfrm>
          <a:prstGeom prst="wedgeRectCallout">
            <a:avLst>
              <a:gd fmla="val 53513" name="adj1"/>
              <a:gd fmla="val 6588" name="adj2"/>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17" name="Google Shape;517;p63"/>
          <p:cNvSpPr txBox="1"/>
          <p:nvPr>
            <p:ph type="title"/>
          </p:nvPr>
        </p:nvSpPr>
        <p:spPr>
          <a:xfrm>
            <a:off x="184140" y="142193"/>
            <a:ext cx="8793600" cy="2307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rPr lang="en" sz="1800">
                <a:solidFill>
                  <a:srgbClr val="29748D"/>
                </a:solidFill>
                <a:latin typeface="Quattrocento Sans"/>
                <a:ea typeface="Quattrocento Sans"/>
                <a:cs typeface="Quattrocento Sans"/>
                <a:sym typeface="Quattrocento Sans"/>
              </a:rPr>
              <a:t>Problem Statement Worksheet (Hypothesis Formation)</a:t>
            </a:r>
            <a:endParaRPr sz="2600"/>
          </a:p>
        </p:txBody>
      </p:sp>
      <p:sp>
        <p:nvSpPr>
          <p:cNvPr id="518" name="Google Shape;518;p63"/>
          <p:cNvSpPr txBox="1"/>
          <p:nvPr/>
        </p:nvSpPr>
        <p:spPr>
          <a:xfrm>
            <a:off x="4597301" y="2756150"/>
            <a:ext cx="4324500" cy="810900"/>
          </a:xfrm>
          <a:prstGeom prst="rect">
            <a:avLst/>
          </a:prstGeom>
          <a:noFill/>
          <a:ln>
            <a:noFill/>
          </a:ln>
        </p:spPr>
        <p:txBody>
          <a:bodyPr anchorCtr="0" anchor="t" bIns="45700" lIns="91425" spcFirstLastPara="1" rIns="91425" wrap="square" tIns="45700">
            <a:noAutofit/>
          </a:bodyPr>
          <a:lstStyle/>
          <a:p>
            <a:pPr indent="-171450" lvl="0" marL="171450" marR="0" rtl="0" algn="l">
              <a:lnSpc>
                <a:spcPct val="100000"/>
              </a:lnSpc>
              <a:spcBef>
                <a:spcPts val="0"/>
              </a:spcBef>
              <a:spcAft>
                <a:spcPts val="0"/>
              </a:spcAft>
              <a:buClr>
                <a:srgbClr val="000000"/>
              </a:buClr>
              <a:buSzPts val="1071"/>
              <a:buChar char="-"/>
            </a:pPr>
            <a:r>
              <a:rPr b="1" i="0" lang="en" sz="1071" u="none" cap="none" strike="noStrike">
                <a:solidFill>
                  <a:srgbClr val="000000"/>
                </a:solidFill>
              </a:rPr>
              <a:t>D</a:t>
            </a:r>
            <a:r>
              <a:rPr b="1" i="0" lang="en" sz="1071" u="none" cap="none" strike="noStrike">
                <a:solidFill>
                  <a:srgbClr val="000000"/>
                </a:solidFill>
              </a:rPr>
              <a:t>irector of Operations, Jimmy BlackBurn</a:t>
            </a:r>
            <a:endParaRPr b="1" i="0" sz="1071" u="none" cap="none" strike="noStrike">
              <a:solidFill>
                <a:srgbClr val="000000"/>
              </a:solidFill>
            </a:endParaRPr>
          </a:p>
          <a:p>
            <a:pPr indent="0" lvl="0" marL="0" marR="0" rtl="0" algn="l">
              <a:lnSpc>
                <a:spcPct val="100000"/>
              </a:lnSpc>
              <a:spcBef>
                <a:spcPts val="0"/>
              </a:spcBef>
              <a:spcAft>
                <a:spcPts val="0"/>
              </a:spcAft>
              <a:buNone/>
            </a:pPr>
            <a:r>
              <a:rPr b="1" i="0" lang="en" sz="1071" u="none" cap="none" strike="noStrike">
                <a:solidFill>
                  <a:srgbClr val="000000"/>
                </a:solidFill>
              </a:rPr>
              <a:t>- Database Manager, Alesha Eisen</a:t>
            </a:r>
            <a:endParaRPr b="1"/>
          </a:p>
        </p:txBody>
      </p:sp>
      <p:sp>
        <p:nvSpPr>
          <p:cNvPr id="519" name="Google Shape;519;p63"/>
          <p:cNvSpPr txBox="1"/>
          <p:nvPr/>
        </p:nvSpPr>
        <p:spPr>
          <a:xfrm>
            <a:off x="121750" y="361594"/>
            <a:ext cx="7614300" cy="423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 sz="1200" u="none" cap="none" strike="noStrike">
                <a:solidFill>
                  <a:srgbClr val="111111"/>
                </a:solidFill>
                <a:latin typeface="Arial"/>
                <a:ea typeface="Arial"/>
                <a:cs typeface="Arial"/>
                <a:sym typeface="Arial"/>
              </a:rPr>
              <a:t>By implementing a dynamic pricing strategy based on real-time data analysis of visitor patterns and facility usage, Big Mountain Resort will increase its average ticket price by 10% and overall revenue by 15% within the next ski season, while maintaining or improving customer satisfaction levels.</a:t>
            </a:r>
            <a:endParaRPr b="1" i="0" sz="12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64"/>
          <p:cNvSpPr/>
          <p:nvPr>
            <p:ph idx="3" type="pic"/>
          </p:nvPr>
        </p:nvSpPr>
        <p:spPr>
          <a:xfrm flipH="1">
            <a:off x="8218223" y="4187925"/>
            <a:ext cx="924300" cy="960300"/>
          </a:xfrm>
          <a:prstGeom prst="round1Rect">
            <a:avLst>
              <a:gd fmla="val 16667" name="adj"/>
            </a:avLst>
          </a:prstGeom>
        </p:spPr>
      </p:sp>
      <p:sp>
        <p:nvSpPr>
          <p:cNvPr id="525" name="Google Shape;525;p64"/>
          <p:cNvSpPr/>
          <p:nvPr>
            <p:ph idx="4" type="pic"/>
          </p:nvPr>
        </p:nvSpPr>
        <p:spPr>
          <a:xfrm rot="10800000">
            <a:off x="1515000" y="-2468"/>
            <a:ext cx="3100200" cy="977700"/>
          </a:xfrm>
          <a:prstGeom prst="round2SameRect">
            <a:avLst>
              <a:gd fmla="val 16667" name="adj1"/>
              <a:gd fmla="val 0" name="adj2"/>
            </a:avLst>
          </a:prstGeom>
        </p:spPr>
      </p:sp>
      <p:sp>
        <p:nvSpPr>
          <p:cNvPr id="526" name="Google Shape;526;p64"/>
          <p:cNvSpPr/>
          <p:nvPr>
            <p:ph idx="5" type="pic"/>
          </p:nvPr>
        </p:nvSpPr>
        <p:spPr>
          <a:xfrm rot="10800000">
            <a:off x="4664725" y="-1868"/>
            <a:ext cx="4477800" cy="977100"/>
          </a:xfrm>
          <a:prstGeom prst="round1Rect">
            <a:avLst>
              <a:gd fmla="val 16667" name="adj"/>
            </a:avLst>
          </a:prstGeom>
        </p:spPr>
      </p:sp>
      <p:sp>
        <p:nvSpPr>
          <p:cNvPr id="527" name="Google Shape;527;p64"/>
          <p:cNvSpPr/>
          <p:nvPr>
            <p:ph idx="7" type="pic"/>
          </p:nvPr>
        </p:nvSpPr>
        <p:spPr>
          <a:xfrm>
            <a:off x="2400" y="4169350"/>
            <a:ext cx="1464300" cy="977100"/>
          </a:xfrm>
          <a:prstGeom prst="round1Rect">
            <a:avLst>
              <a:gd fmla="val 16667" name="adj"/>
            </a:avLst>
          </a:prstGeom>
        </p:spPr>
      </p:sp>
      <p:pic>
        <p:nvPicPr>
          <p:cNvPr descr="Marble texture (Provided by Getty Images)" id="528" name="Google Shape;528;p64"/>
          <p:cNvPicPr preferRelativeResize="0"/>
          <p:nvPr/>
        </p:nvPicPr>
        <p:blipFill rotWithShape="1">
          <a:blip r:embed="rId3">
            <a:alphaModFix/>
          </a:blip>
          <a:srcRect b="8357" l="0" r="0" t="70763"/>
          <a:stretch/>
        </p:blipFill>
        <p:spPr>
          <a:xfrm rot="10800000">
            <a:off x="1514675" y="-100"/>
            <a:ext cx="3100200" cy="971400"/>
          </a:xfrm>
          <a:prstGeom prst="round2SameRect">
            <a:avLst>
              <a:gd fmla="val 16667" name="adj1"/>
              <a:gd fmla="val 0" name="adj2"/>
            </a:avLst>
          </a:prstGeom>
          <a:noFill/>
          <a:ln>
            <a:noFill/>
          </a:ln>
        </p:spPr>
      </p:pic>
      <p:pic>
        <p:nvPicPr>
          <p:cNvPr descr="Smooth stone texture (Provided by Getty Images)" id="529" name="Google Shape;529;p64"/>
          <p:cNvPicPr preferRelativeResize="0"/>
          <p:nvPr/>
        </p:nvPicPr>
        <p:blipFill rotWithShape="1">
          <a:blip r:embed="rId4">
            <a:alphaModFix/>
          </a:blip>
          <a:srcRect b="77982" l="32628" r="13" t="346"/>
          <a:stretch/>
        </p:blipFill>
        <p:spPr>
          <a:xfrm rot="10800000">
            <a:off x="4664850" y="0"/>
            <a:ext cx="4479000" cy="960300"/>
          </a:xfrm>
          <a:prstGeom prst="round1Rect">
            <a:avLst>
              <a:gd fmla="val 22027" name="adj"/>
            </a:avLst>
          </a:prstGeom>
          <a:noFill/>
          <a:ln>
            <a:noFill/>
          </a:ln>
          <a:effectLst>
            <a:outerShdw blurRad="171450" rotWithShape="0" algn="bl" dir="11520000" dist="95250">
              <a:schemeClr val="dk1">
                <a:alpha val="10000"/>
              </a:schemeClr>
            </a:outerShdw>
          </a:effectLst>
        </p:spPr>
      </p:pic>
      <p:pic>
        <p:nvPicPr>
          <p:cNvPr descr="Smooth stone texture (Provided by Getty Images)" id="530" name="Google Shape;530;p64"/>
          <p:cNvPicPr preferRelativeResize="0"/>
          <p:nvPr/>
        </p:nvPicPr>
        <p:blipFill rotWithShape="1">
          <a:blip r:embed="rId4">
            <a:alphaModFix/>
          </a:blip>
          <a:srcRect b="77982" l="86245" r="13" t="346"/>
          <a:stretch/>
        </p:blipFill>
        <p:spPr>
          <a:xfrm flipH="1">
            <a:off x="8212800" y="4183200"/>
            <a:ext cx="931200" cy="960300"/>
          </a:xfrm>
          <a:prstGeom prst="round1Rect">
            <a:avLst>
              <a:gd fmla="val 22027" name="adj"/>
            </a:avLst>
          </a:prstGeom>
          <a:noFill/>
          <a:ln>
            <a:noFill/>
          </a:ln>
          <a:effectLst>
            <a:outerShdw blurRad="171450" rotWithShape="0" algn="bl" dir="11520000" dist="57150">
              <a:schemeClr val="dk1">
                <a:alpha val="17650"/>
              </a:schemeClr>
            </a:outerShdw>
          </a:effectLst>
        </p:spPr>
      </p:pic>
      <p:pic>
        <p:nvPicPr>
          <p:cNvPr descr="Marble texture (Provided by Getty Images)" id="531" name="Google Shape;531;p64"/>
          <p:cNvPicPr preferRelativeResize="0"/>
          <p:nvPr/>
        </p:nvPicPr>
        <p:blipFill rotWithShape="1">
          <a:blip r:embed="rId3">
            <a:alphaModFix/>
          </a:blip>
          <a:srcRect b="8353" l="51183" r="0" t="70762"/>
          <a:stretch/>
        </p:blipFill>
        <p:spPr>
          <a:xfrm>
            <a:off x="0" y="4172200"/>
            <a:ext cx="1464300" cy="971400"/>
          </a:xfrm>
          <a:prstGeom prst="round1Rect">
            <a:avLst>
              <a:gd fmla="val 16667" name="adj"/>
            </a:avLst>
          </a:prstGeom>
          <a:noFill/>
          <a:ln>
            <a:noFill/>
          </a:ln>
        </p:spPr>
      </p:pic>
      <p:sp>
        <p:nvSpPr>
          <p:cNvPr id="532" name="Google Shape;532;p64"/>
          <p:cNvSpPr txBox="1"/>
          <p:nvPr/>
        </p:nvSpPr>
        <p:spPr>
          <a:xfrm>
            <a:off x="2862750" y="157625"/>
            <a:ext cx="4223400" cy="69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85200C"/>
                </a:solidFill>
                <a:latin typeface="Comic Sans MS"/>
                <a:ea typeface="Comic Sans MS"/>
                <a:cs typeface="Comic Sans MS"/>
                <a:sym typeface="Comic Sans MS"/>
              </a:rPr>
              <a:t>Recommendations</a:t>
            </a:r>
            <a:endParaRPr b="1" sz="4000">
              <a:solidFill>
                <a:srgbClr val="85200C"/>
              </a:solidFill>
              <a:latin typeface="Comic Sans MS"/>
              <a:ea typeface="Comic Sans MS"/>
              <a:cs typeface="Comic Sans MS"/>
              <a:sym typeface="Comic Sans MS"/>
            </a:endParaRPr>
          </a:p>
        </p:txBody>
      </p:sp>
      <p:sp>
        <p:nvSpPr>
          <p:cNvPr id="533" name="Google Shape;533;p64"/>
          <p:cNvSpPr txBox="1"/>
          <p:nvPr/>
        </p:nvSpPr>
        <p:spPr>
          <a:xfrm>
            <a:off x="1077450" y="1234750"/>
            <a:ext cx="7235400" cy="3153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741B47"/>
              </a:buClr>
              <a:buSzPts val="1400"/>
              <a:buFont typeface="Lexend Medium"/>
              <a:buChar char="❖"/>
            </a:pPr>
            <a:r>
              <a:rPr lang="en">
                <a:solidFill>
                  <a:srgbClr val="741B47"/>
                </a:solidFill>
                <a:latin typeface="Lexend Medium"/>
                <a:ea typeface="Lexend Medium"/>
                <a:cs typeface="Lexend Medium"/>
                <a:sym typeface="Lexend Medium"/>
              </a:rPr>
              <a:t>Our model suggests that Mountain Resort Ticket price is lower than the predicted model price by $16.96, and the resort have many potential scenarios for either cutting costs by closing runs or increasing ticket price by increasing vertical drop, adding acres snow making or increasing the longest run.</a:t>
            </a:r>
            <a:endParaRPr>
              <a:solidFill>
                <a:srgbClr val="741B47"/>
              </a:solidFill>
              <a:latin typeface="Lexend Medium"/>
              <a:ea typeface="Lexend Medium"/>
              <a:cs typeface="Lexend Medium"/>
              <a:sym typeface="Lexend Medium"/>
            </a:endParaRPr>
          </a:p>
          <a:p>
            <a:pPr indent="0" lvl="0" marL="0" rtl="0" algn="l">
              <a:spcBef>
                <a:spcPts val="0"/>
              </a:spcBef>
              <a:spcAft>
                <a:spcPts val="0"/>
              </a:spcAft>
              <a:buNone/>
            </a:pPr>
            <a:r>
              <a:t/>
            </a:r>
            <a:endParaRPr>
              <a:solidFill>
                <a:srgbClr val="741B47"/>
              </a:solidFill>
              <a:latin typeface="Lexend Medium"/>
              <a:ea typeface="Lexend Medium"/>
              <a:cs typeface="Lexend Medium"/>
              <a:sym typeface="Lexend Medium"/>
            </a:endParaRPr>
          </a:p>
          <a:p>
            <a:pPr indent="-317500" lvl="0" marL="457200" rtl="0" algn="l">
              <a:spcBef>
                <a:spcPts val="0"/>
              </a:spcBef>
              <a:spcAft>
                <a:spcPts val="0"/>
              </a:spcAft>
              <a:buClr>
                <a:srgbClr val="741B47"/>
              </a:buClr>
              <a:buSzPts val="1400"/>
              <a:buFont typeface="Lexend Medium"/>
              <a:buChar char="❖"/>
            </a:pPr>
            <a:r>
              <a:rPr lang="en">
                <a:solidFill>
                  <a:srgbClr val="741B47"/>
                </a:solidFill>
                <a:latin typeface="Lexend Medium"/>
                <a:ea typeface="Lexend Medium"/>
                <a:cs typeface="Lexend Medium"/>
                <a:sym typeface="Lexend Medium"/>
              </a:rPr>
              <a:t>Increasing</a:t>
            </a:r>
            <a:r>
              <a:rPr lang="en">
                <a:solidFill>
                  <a:srgbClr val="741B47"/>
                </a:solidFill>
                <a:latin typeface="Lexend Medium"/>
                <a:ea typeface="Lexend Medium"/>
                <a:cs typeface="Lexend Medium"/>
                <a:sym typeface="Lexend Medium"/>
              </a:rPr>
              <a:t> the vertical drop by 150 ft would increase the ticket price by $7.00, resulting in revenue increase by $12,250,324</a:t>
            </a:r>
            <a:endParaRPr sz="1050">
              <a:solidFill>
                <a:srgbClr val="741B47"/>
              </a:solidFill>
              <a:highlight>
                <a:srgbClr val="FFFFFF"/>
              </a:highlight>
              <a:latin typeface="Lexend Medium"/>
              <a:ea typeface="Lexend Medium"/>
              <a:cs typeface="Lexend Medium"/>
              <a:sym typeface="Lexend Medium"/>
            </a:endParaRPr>
          </a:p>
          <a:p>
            <a:pPr indent="0" lvl="0" marL="457200" rtl="0" algn="l">
              <a:spcBef>
                <a:spcPts val="0"/>
              </a:spcBef>
              <a:spcAft>
                <a:spcPts val="0"/>
              </a:spcAft>
              <a:buNone/>
            </a:pPr>
            <a:r>
              <a:t/>
            </a:r>
            <a:endParaRPr sz="1050">
              <a:solidFill>
                <a:srgbClr val="741B47"/>
              </a:solidFill>
              <a:highlight>
                <a:srgbClr val="FFFFFF"/>
              </a:highlight>
              <a:latin typeface="Lexend Medium"/>
              <a:ea typeface="Lexend Medium"/>
              <a:cs typeface="Lexend Medium"/>
              <a:sym typeface="Lexend Medium"/>
            </a:endParaRPr>
          </a:p>
          <a:p>
            <a:pPr indent="-317500" lvl="0" marL="457200" rtl="0" algn="l">
              <a:spcBef>
                <a:spcPts val="0"/>
              </a:spcBef>
              <a:spcAft>
                <a:spcPts val="0"/>
              </a:spcAft>
              <a:buClr>
                <a:srgbClr val="741B47"/>
              </a:buClr>
              <a:buSzPts val="1400"/>
              <a:buFont typeface="Lexend Medium"/>
              <a:buChar char="❖"/>
            </a:pPr>
            <a:r>
              <a:rPr lang="en">
                <a:solidFill>
                  <a:srgbClr val="741B47"/>
                </a:solidFill>
                <a:latin typeface="Lexend Medium"/>
                <a:ea typeface="Lexend Medium"/>
                <a:cs typeface="Lexend Medium"/>
                <a:sym typeface="Lexend Medium"/>
              </a:rPr>
              <a:t> Adding 2 acres of snow making would increase ticket price by $8.26 resulting in increased revenue of $14,454,028</a:t>
            </a:r>
            <a:endParaRPr>
              <a:solidFill>
                <a:srgbClr val="741B47"/>
              </a:solidFill>
              <a:latin typeface="Lexend Medium"/>
              <a:ea typeface="Lexend Medium"/>
              <a:cs typeface="Lexend Medium"/>
              <a:sym typeface="Lexend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65"/>
          <p:cNvSpPr/>
          <p:nvPr>
            <p:ph idx="3" type="pic"/>
          </p:nvPr>
        </p:nvSpPr>
        <p:spPr>
          <a:xfrm flipH="1">
            <a:off x="8218223" y="4187925"/>
            <a:ext cx="924300" cy="960300"/>
          </a:xfrm>
          <a:prstGeom prst="round1Rect">
            <a:avLst>
              <a:gd fmla="val 16667" name="adj"/>
            </a:avLst>
          </a:prstGeom>
        </p:spPr>
      </p:sp>
      <p:sp>
        <p:nvSpPr>
          <p:cNvPr id="539" name="Google Shape;539;p65"/>
          <p:cNvSpPr/>
          <p:nvPr>
            <p:ph idx="4" type="pic"/>
          </p:nvPr>
        </p:nvSpPr>
        <p:spPr>
          <a:xfrm rot="10800000">
            <a:off x="1515000" y="-2468"/>
            <a:ext cx="3100200" cy="977700"/>
          </a:xfrm>
          <a:prstGeom prst="round2SameRect">
            <a:avLst>
              <a:gd fmla="val 16667" name="adj1"/>
              <a:gd fmla="val 0" name="adj2"/>
            </a:avLst>
          </a:prstGeom>
        </p:spPr>
      </p:sp>
      <p:sp>
        <p:nvSpPr>
          <p:cNvPr id="540" name="Google Shape;540;p65"/>
          <p:cNvSpPr/>
          <p:nvPr>
            <p:ph idx="5" type="pic"/>
          </p:nvPr>
        </p:nvSpPr>
        <p:spPr>
          <a:xfrm rot="10800000">
            <a:off x="4664725" y="-1868"/>
            <a:ext cx="4477800" cy="977100"/>
          </a:xfrm>
          <a:prstGeom prst="round1Rect">
            <a:avLst>
              <a:gd fmla="val 16667" name="adj"/>
            </a:avLst>
          </a:prstGeom>
        </p:spPr>
      </p:sp>
      <p:sp>
        <p:nvSpPr>
          <p:cNvPr id="541" name="Google Shape;541;p65"/>
          <p:cNvSpPr/>
          <p:nvPr>
            <p:ph idx="7" type="pic"/>
          </p:nvPr>
        </p:nvSpPr>
        <p:spPr>
          <a:xfrm>
            <a:off x="2400" y="4169350"/>
            <a:ext cx="1464300" cy="977100"/>
          </a:xfrm>
          <a:prstGeom prst="round1Rect">
            <a:avLst>
              <a:gd fmla="val 16667" name="adj"/>
            </a:avLst>
          </a:prstGeom>
        </p:spPr>
      </p:sp>
      <p:pic>
        <p:nvPicPr>
          <p:cNvPr descr="Marble texture (Provided by Getty Images)" id="542" name="Google Shape;542;p65"/>
          <p:cNvPicPr preferRelativeResize="0"/>
          <p:nvPr/>
        </p:nvPicPr>
        <p:blipFill rotWithShape="1">
          <a:blip r:embed="rId3">
            <a:alphaModFix/>
          </a:blip>
          <a:srcRect b="8357" l="0" r="0" t="70763"/>
          <a:stretch/>
        </p:blipFill>
        <p:spPr>
          <a:xfrm rot="10800000">
            <a:off x="1514675" y="-100"/>
            <a:ext cx="3100200" cy="971400"/>
          </a:xfrm>
          <a:prstGeom prst="round2SameRect">
            <a:avLst>
              <a:gd fmla="val 16667" name="adj1"/>
              <a:gd fmla="val 0" name="adj2"/>
            </a:avLst>
          </a:prstGeom>
          <a:noFill/>
          <a:ln>
            <a:noFill/>
          </a:ln>
        </p:spPr>
      </p:pic>
      <p:pic>
        <p:nvPicPr>
          <p:cNvPr descr="Smooth stone texture (Provided by Getty Images)" id="543" name="Google Shape;543;p65"/>
          <p:cNvPicPr preferRelativeResize="0"/>
          <p:nvPr/>
        </p:nvPicPr>
        <p:blipFill rotWithShape="1">
          <a:blip r:embed="rId4">
            <a:alphaModFix/>
          </a:blip>
          <a:srcRect b="77982" l="32628" r="13" t="346"/>
          <a:stretch/>
        </p:blipFill>
        <p:spPr>
          <a:xfrm rot="10800000">
            <a:off x="4664850" y="0"/>
            <a:ext cx="4479000" cy="960300"/>
          </a:xfrm>
          <a:prstGeom prst="round1Rect">
            <a:avLst>
              <a:gd fmla="val 22027" name="adj"/>
            </a:avLst>
          </a:prstGeom>
          <a:noFill/>
          <a:ln>
            <a:noFill/>
          </a:ln>
          <a:effectLst>
            <a:outerShdw blurRad="171450" rotWithShape="0" algn="bl" dir="11520000" dist="95250">
              <a:schemeClr val="dk1">
                <a:alpha val="10000"/>
              </a:schemeClr>
            </a:outerShdw>
          </a:effectLst>
        </p:spPr>
      </p:pic>
      <p:pic>
        <p:nvPicPr>
          <p:cNvPr descr="Marble texture (Provided by Getty Images)" id="544" name="Google Shape;544;p65"/>
          <p:cNvPicPr preferRelativeResize="0"/>
          <p:nvPr/>
        </p:nvPicPr>
        <p:blipFill rotWithShape="1">
          <a:blip r:embed="rId3">
            <a:alphaModFix/>
          </a:blip>
          <a:srcRect b="8353" l="51183" r="0" t="70762"/>
          <a:stretch/>
        </p:blipFill>
        <p:spPr>
          <a:xfrm>
            <a:off x="0" y="4172200"/>
            <a:ext cx="1464300" cy="971400"/>
          </a:xfrm>
          <a:prstGeom prst="round1Rect">
            <a:avLst>
              <a:gd fmla="val 16667" name="adj"/>
            </a:avLst>
          </a:prstGeom>
          <a:noFill/>
          <a:ln>
            <a:noFill/>
          </a:ln>
        </p:spPr>
      </p:pic>
      <p:pic>
        <p:nvPicPr>
          <p:cNvPr descr="Smooth stone texture (Provided by Getty Images)" id="545" name="Google Shape;545;p65"/>
          <p:cNvPicPr preferRelativeResize="0"/>
          <p:nvPr/>
        </p:nvPicPr>
        <p:blipFill rotWithShape="1">
          <a:blip r:embed="rId4">
            <a:alphaModFix/>
          </a:blip>
          <a:srcRect b="77982" l="86245" r="13" t="346"/>
          <a:stretch/>
        </p:blipFill>
        <p:spPr>
          <a:xfrm flipH="1">
            <a:off x="8212800" y="4183200"/>
            <a:ext cx="931200" cy="960300"/>
          </a:xfrm>
          <a:prstGeom prst="round1Rect">
            <a:avLst>
              <a:gd fmla="val 22027" name="adj"/>
            </a:avLst>
          </a:prstGeom>
          <a:noFill/>
          <a:ln>
            <a:noFill/>
          </a:ln>
          <a:effectLst>
            <a:outerShdw blurRad="171450" rotWithShape="0" algn="bl" dir="11520000" dist="57150">
              <a:schemeClr val="dk1">
                <a:alpha val="17650"/>
              </a:schemeClr>
            </a:outerShdw>
          </a:effectLst>
        </p:spPr>
      </p:pic>
      <p:sp>
        <p:nvSpPr>
          <p:cNvPr id="546" name="Google Shape;546;p65"/>
          <p:cNvSpPr txBox="1"/>
          <p:nvPr/>
        </p:nvSpPr>
        <p:spPr>
          <a:xfrm>
            <a:off x="1123050" y="157300"/>
            <a:ext cx="7238700" cy="51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85200C"/>
                </a:solidFill>
                <a:latin typeface="Comic Sans MS"/>
                <a:ea typeface="Comic Sans MS"/>
                <a:cs typeface="Comic Sans MS"/>
                <a:sym typeface="Comic Sans MS"/>
              </a:rPr>
              <a:t>Modelling Results and Analysis</a:t>
            </a:r>
            <a:endParaRPr b="1" sz="3600">
              <a:solidFill>
                <a:srgbClr val="85200C"/>
              </a:solidFill>
              <a:latin typeface="Comic Sans MS"/>
              <a:ea typeface="Comic Sans MS"/>
              <a:cs typeface="Comic Sans MS"/>
              <a:sym typeface="Comic Sans MS"/>
            </a:endParaRPr>
          </a:p>
        </p:txBody>
      </p:sp>
      <p:sp>
        <p:nvSpPr>
          <p:cNvPr id="547" name="Google Shape;547;p65"/>
          <p:cNvSpPr txBox="1"/>
          <p:nvPr/>
        </p:nvSpPr>
        <p:spPr>
          <a:xfrm>
            <a:off x="1077450" y="1101050"/>
            <a:ext cx="7329900" cy="346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50">
                <a:highlight>
                  <a:srgbClr val="FFFFFF"/>
                </a:highlight>
              </a:rPr>
              <a:t>           </a:t>
            </a:r>
            <a:endParaRPr sz="1050">
              <a:highlight>
                <a:srgbClr val="FFFFFF"/>
              </a:highlight>
            </a:endParaRPr>
          </a:p>
          <a:p>
            <a:pPr indent="0" lvl="0" marL="0" rtl="0" algn="l">
              <a:spcBef>
                <a:spcPts val="0"/>
              </a:spcBef>
              <a:spcAft>
                <a:spcPts val="0"/>
              </a:spcAft>
              <a:buNone/>
            </a:pPr>
            <a:r>
              <a:rPr lang="en" sz="1050">
                <a:highlight>
                  <a:srgbClr val="FFFFFF"/>
                </a:highlight>
                <a:latin typeface="Lexend Medium"/>
                <a:ea typeface="Lexend Medium"/>
                <a:cs typeface="Lexend Medium"/>
                <a:sym typeface="Lexend Medium"/>
              </a:rPr>
              <a:t>   </a:t>
            </a:r>
            <a:endParaRPr sz="1050">
              <a:highlight>
                <a:srgbClr val="FFFFFF"/>
              </a:highlight>
              <a:latin typeface="Lexend Medium"/>
              <a:ea typeface="Lexend Medium"/>
              <a:cs typeface="Lexend Medium"/>
              <a:sym typeface="Lexend Medium"/>
            </a:endParaRPr>
          </a:p>
          <a:p>
            <a:pPr indent="0" lvl="0" marL="0" rtl="0" algn="l">
              <a:spcBef>
                <a:spcPts val="0"/>
              </a:spcBef>
              <a:spcAft>
                <a:spcPts val="0"/>
              </a:spcAft>
              <a:buNone/>
            </a:pPr>
            <a:r>
              <a:rPr lang="en" sz="1050">
                <a:highlight>
                  <a:srgbClr val="FFFFFF"/>
                </a:highlight>
                <a:latin typeface="Lexend Medium"/>
                <a:ea typeface="Lexend Medium"/>
                <a:cs typeface="Lexend Medium"/>
                <a:sym typeface="Lexend Medium"/>
              </a:rPr>
              <a:t>Big Mountain is doing well for vertical drop, but there are still quite a few resorts with a greater drop.</a:t>
            </a:r>
            <a:endParaRPr sz="1050">
              <a:highlight>
                <a:srgbClr val="FFFFFF"/>
              </a:highlight>
            </a:endParaRPr>
          </a:p>
        </p:txBody>
      </p:sp>
      <p:pic>
        <p:nvPicPr>
          <p:cNvPr id="548" name="Google Shape;548;p65"/>
          <p:cNvPicPr preferRelativeResize="0"/>
          <p:nvPr/>
        </p:nvPicPr>
        <p:blipFill>
          <a:blip r:embed="rId5">
            <a:alphaModFix/>
          </a:blip>
          <a:stretch>
            <a:fillRect/>
          </a:stretch>
        </p:blipFill>
        <p:spPr>
          <a:xfrm>
            <a:off x="2379063" y="1964126"/>
            <a:ext cx="4726677" cy="24738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66"/>
          <p:cNvSpPr/>
          <p:nvPr>
            <p:ph idx="3" type="pic"/>
          </p:nvPr>
        </p:nvSpPr>
        <p:spPr>
          <a:xfrm flipH="1">
            <a:off x="8218223" y="4187925"/>
            <a:ext cx="924300" cy="960300"/>
          </a:xfrm>
          <a:prstGeom prst="round1Rect">
            <a:avLst>
              <a:gd fmla="val 16667" name="adj"/>
            </a:avLst>
          </a:prstGeom>
        </p:spPr>
      </p:sp>
      <p:sp>
        <p:nvSpPr>
          <p:cNvPr id="554" name="Google Shape;554;p66"/>
          <p:cNvSpPr/>
          <p:nvPr>
            <p:ph idx="4" type="pic"/>
          </p:nvPr>
        </p:nvSpPr>
        <p:spPr>
          <a:xfrm rot="10800000">
            <a:off x="1515000" y="-2468"/>
            <a:ext cx="3100200" cy="977700"/>
          </a:xfrm>
          <a:prstGeom prst="round2SameRect">
            <a:avLst>
              <a:gd fmla="val 16667" name="adj1"/>
              <a:gd fmla="val 0" name="adj2"/>
            </a:avLst>
          </a:prstGeom>
        </p:spPr>
      </p:sp>
      <p:sp>
        <p:nvSpPr>
          <p:cNvPr id="555" name="Google Shape;555;p66"/>
          <p:cNvSpPr/>
          <p:nvPr>
            <p:ph idx="5" type="pic"/>
          </p:nvPr>
        </p:nvSpPr>
        <p:spPr>
          <a:xfrm rot="10800000">
            <a:off x="4664725" y="-1868"/>
            <a:ext cx="4477800" cy="977100"/>
          </a:xfrm>
          <a:prstGeom prst="round1Rect">
            <a:avLst>
              <a:gd fmla="val 16667" name="adj"/>
            </a:avLst>
          </a:prstGeom>
        </p:spPr>
      </p:sp>
      <p:sp>
        <p:nvSpPr>
          <p:cNvPr id="556" name="Google Shape;556;p66"/>
          <p:cNvSpPr/>
          <p:nvPr>
            <p:ph idx="7" type="pic"/>
          </p:nvPr>
        </p:nvSpPr>
        <p:spPr>
          <a:xfrm>
            <a:off x="2400" y="4169350"/>
            <a:ext cx="1464300" cy="977100"/>
          </a:xfrm>
          <a:prstGeom prst="round1Rect">
            <a:avLst>
              <a:gd fmla="val 16667" name="adj"/>
            </a:avLst>
          </a:prstGeom>
        </p:spPr>
      </p:sp>
      <p:pic>
        <p:nvPicPr>
          <p:cNvPr descr="Marble texture (Provided by Getty Images)" id="557" name="Google Shape;557;p66"/>
          <p:cNvPicPr preferRelativeResize="0"/>
          <p:nvPr/>
        </p:nvPicPr>
        <p:blipFill rotWithShape="1">
          <a:blip r:embed="rId3">
            <a:alphaModFix/>
          </a:blip>
          <a:srcRect b="8353" l="51183" r="0" t="70762"/>
          <a:stretch/>
        </p:blipFill>
        <p:spPr>
          <a:xfrm>
            <a:off x="0" y="4172200"/>
            <a:ext cx="1464300" cy="971400"/>
          </a:xfrm>
          <a:prstGeom prst="round1Rect">
            <a:avLst>
              <a:gd fmla="val 16667" name="adj"/>
            </a:avLst>
          </a:prstGeom>
          <a:noFill/>
          <a:ln>
            <a:noFill/>
          </a:ln>
        </p:spPr>
      </p:pic>
      <p:pic>
        <p:nvPicPr>
          <p:cNvPr descr="Smooth stone texture (Provided by Getty Images)" id="558" name="Google Shape;558;p66"/>
          <p:cNvPicPr preferRelativeResize="0"/>
          <p:nvPr/>
        </p:nvPicPr>
        <p:blipFill rotWithShape="1">
          <a:blip r:embed="rId4">
            <a:alphaModFix/>
          </a:blip>
          <a:srcRect b="77982" l="86245" r="13" t="346"/>
          <a:stretch/>
        </p:blipFill>
        <p:spPr>
          <a:xfrm flipH="1">
            <a:off x="8212800" y="4183200"/>
            <a:ext cx="931200" cy="960300"/>
          </a:xfrm>
          <a:prstGeom prst="round1Rect">
            <a:avLst>
              <a:gd fmla="val 22027" name="adj"/>
            </a:avLst>
          </a:prstGeom>
          <a:noFill/>
          <a:ln>
            <a:noFill/>
          </a:ln>
          <a:effectLst>
            <a:outerShdw blurRad="171450" rotWithShape="0" algn="bl" dir="11520000" dist="57150">
              <a:schemeClr val="dk1">
                <a:alpha val="17650"/>
              </a:schemeClr>
            </a:outerShdw>
          </a:effectLst>
        </p:spPr>
      </p:pic>
      <p:pic>
        <p:nvPicPr>
          <p:cNvPr descr="Marble texture (Provided by Getty Images)" id="559" name="Google Shape;559;p66"/>
          <p:cNvPicPr preferRelativeResize="0"/>
          <p:nvPr/>
        </p:nvPicPr>
        <p:blipFill rotWithShape="1">
          <a:blip r:embed="rId3">
            <a:alphaModFix/>
          </a:blip>
          <a:srcRect b="8357" l="0" r="0" t="70763"/>
          <a:stretch/>
        </p:blipFill>
        <p:spPr>
          <a:xfrm rot="10800000">
            <a:off x="1515000" y="-10200"/>
            <a:ext cx="3100200" cy="971400"/>
          </a:xfrm>
          <a:prstGeom prst="round2SameRect">
            <a:avLst>
              <a:gd fmla="val 16667" name="adj1"/>
              <a:gd fmla="val 0" name="adj2"/>
            </a:avLst>
          </a:prstGeom>
          <a:noFill/>
          <a:ln>
            <a:noFill/>
          </a:ln>
        </p:spPr>
      </p:pic>
      <p:pic>
        <p:nvPicPr>
          <p:cNvPr descr="Smooth stone texture (Provided by Getty Images)" id="560" name="Google Shape;560;p66"/>
          <p:cNvPicPr preferRelativeResize="0"/>
          <p:nvPr/>
        </p:nvPicPr>
        <p:blipFill rotWithShape="1">
          <a:blip r:embed="rId4">
            <a:alphaModFix/>
          </a:blip>
          <a:srcRect b="77982" l="32628" r="13" t="346"/>
          <a:stretch/>
        </p:blipFill>
        <p:spPr>
          <a:xfrm rot="10800000">
            <a:off x="4664850" y="0"/>
            <a:ext cx="4479000" cy="960300"/>
          </a:xfrm>
          <a:prstGeom prst="round1Rect">
            <a:avLst>
              <a:gd fmla="val 22027" name="adj"/>
            </a:avLst>
          </a:prstGeom>
          <a:noFill/>
          <a:ln>
            <a:noFill/>
          </a:ln>
          <a:effectLst>
            <a:outerShdw blurRad="171450" rotWithShape="0" algn="bl" dir="11520000" dist="95250">
              <a:schemeClr val="dk1">
                <a:alpha val="10000"/>
              </a:schemeClr>
            </a:outerShdw>
          </a:effectLst>
        </p:spPr>
      </p:pic>
      <p:sp>
        <p:nvSpPr>
          <p:cNvPr id="561" name="Google Shape;561;p66"/>
          <p:cNvSpPr txBox="1"/>
          <p:nvPr/>
        </p:nvSpPr>
        <p:spPr>
          <a:xfrm>
            <a:off x="888700" y="141575"/>
            <a:ext cx="7738800" cy="84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85200C"/>
                </a:solidFill>
                <a:latin typeface="Comic Sans MS"/>
                <a:ea typeface="Comic Sans MS"/>
                <a:cs typeface="Comic Sans MS"/>
                <a:sym typeface="Comic Sans MS"/>
              </a:rPr>
              <a:t>Modelling Results and Analysis</a:t>
            </a:r>
            <a:endParaRPr>
              <a:solidFill>
                <a:schemeClr val="dk1"/>
              </a:solidFill>
              <a:latin typeface="Nunito"/>
              <a:ea typeface="Nunito"/>
              <a:cs typeface="Nunito"/>
              <a:sym typeface="Nunito"/>
            </a:endParaRPr>
          </a:p>
        </p:txBody>
      </p:sp>
      <p:sp>
        <p:nvSpPr>
          <p:cNvPr id="562" name="Google Shape;562;p66"/>
          <p:cNvSpPr txBox="1"/>
          <p:nvPr/>
        </p:nvSpPr>
        <p:spPr>
          <a:xfrm>
            <a:off x="574125" y="983075"/>
            <a:ext cx="7974900" cy="368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050">
              <a:highlight>
                <a:srgbClr val="FFFFFF"/>
              </a:highlight>
              <a:latin typeface="Lexend Medium"/>
              <a:ea typeface="Lexend Medium"/>
              <a:cs typeface="Lexend Medium"/>
              <a:sym typeface="Lexend Medium"/>
            </a:endParaRPr>
          </a:p>
          <a:p>
            <a:pPr indent="0" lvl="0" marL="0" rtl="0" algn="ctr">
              <a:spcBef>
                <a:spcPts val="0"/>
              </a:spcBef>
              <a:spcAft>
                <a:spcPts val="0"/>
              </a:spcAft>
              <a:buNone/>
            </a:pPr>
            <a:r>
              <a:rPr lang="en" sz="1050">
                <a:highlight>
                  <a:srgbClr val="FFFFFF"/>
                </a:highlight>
                <a:latin typeface="Lexend Medium"/>
                <a:ea typeface="Lexend Medium"/>
                <a:cs typeface="Lexend Medium"/>
                <a:sym typeface="Lexend Medium"/>
              </a:rPr>
              <a:t>Big Mountain is very high up the league table of snow making area.</a:t>
            </a:r>
            <a:endParaRPr sz="1050">
              <a:highlight>
                <a:srgbClr val="FFFFFF"/>
              </a:highlight>
            </a:endParaRPr>
          </a:p>
        </p:txBody>
      </p:sp>
      <p:pic>
        <p:nvPicPr>
          <p:cNvPr id="563" name="Google Shape;563;p66"/>
          <p:cNvPicPr preferRelativeResize="0"/>
          <p:nvPr/>
        </p:nvPicPr>
        <p:blipFill>
          <a:blip r:embed="rId5">
            <a:alphaModFix/>
          </a:blip>
          <a:stretch>
            <a:fillRect/>
          </a:stretch>
        </p:blipFill>
        <p:spPr>
          <a:xfrm>
            <a:off x="2257150" y="1719905"/>
            <a:ext cx="4748226" cy="25427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67"/>
          <p:cNvSpPr/>
          <p:nvPr>
            <p:ph idx="3" type="pic"/>
          </p:nvPr>
        </p:nvSpPr>
        <p:spPr>
          <a:xfrm flipH="1">
            <a:off x="8218223" y="4187925"/>
            <a:ext cx="924300" cy="960300"/>
          </a:xfrm>
          <a:prstGeom prst="round1Rect">
            <a:avLst>
              <a:gd fmla="val 16667" name="adj"/>
            </a:avLst>
          </a:prstGeom>
        </p:spPr>
      </p:sp>
      <p:sp>
        <p:nvSpPr>
          <p:cNvPr id="569" name="Google Shape;569;p67"/>
          <p:cNvSpPr/>
          <p:nvPr>
            <p:ph idx="4" type="pic"/>
          </p:nvPr>
        </p:nvSpPr>
        <p:spPr>
          <a:xfrm rot="10800000">
            <a:off x="1515000" y="-2468"/>
            <a:ext cx="3100200" cy="977700"/>
          </a:xfrm>
          <a:prstGeom prst="round2SameRect">
            <a:avLst>
              <a:gd fmla="val 16667" name="adj1"/>
              <a:gd fmla="val 0" name="adj2"/>
            </a:avLst>
          </a:prstGeom>
        </p:spPr>
      </p:sp>
      <p:sp>
        <p:nvSpPr>
          <p:cNvPr id="570" name="Google Shape;570;p67"/>
          <p:cNvSpPr/>
          <p:nvPr>
            <p:ph idx="5" type="pic"/>
          </p:nvPr>
        </p:nvSpPr>
        <p:spPr>
          <a:xfrm rot="10800000">
            <a:off x="4664725" y="-1868"/>
            <a:ext cx="4477800" cy="977100"/>
          </a:xfrm>
          <a:prstGeom prst="round1Rect">
            <a:avLst>
              <a:gd fmla="val 16667" name="adj"/>
            </a:avLst>
          </a:prstGeom>
        </p:spPr>
      </p:sp>
      <p:sp>
        <p:nvSpPr>
          <p:cNvPr id="571" name="Google Shape;571;p67"/>
          <p:cNvSpPr/>
          <p:nvPr>
            <p:ph idx="7" type="pic"/>
          </p:nvPr>
        </p:nvSpPr>
        <p:spPr>
          <a:xfrm>
            <a:off x="2400" y="4169350"/>
            <a:ext cx="1464300" cy="977100"/>
          </a:xfrm>
          <a:prstGeom prst="round1Rect">
            <a:avLst>
              <a:gd fmla="val 16667" name="adj"/>
            </a:avLst>
          </a:prstGeom>
        </p:spPr>
      </p:sp>
      <p:pic>
        <p:nvPicPr>
          <p:cNvPr descr="Marble texture (Provided by Getty Images)" id="572" name="Google Shape;572;p67"/>
          <p:cNvPicPr preferRelativeResize="0"/>
          <p:nvPr/>
        </p:nvPicPr>
        <p:blipFill rotWithShape="1">
          <a:blip r:embed="rId3">
            <a:alphaModFix/>
          </a:blip>
          <a:srcRect b="8353" l="51183" r="0" t="70762"/>
          <a:stretch/>
        </p:blipFill>
        <p:spPr>
          <a:xfrm>
            <a:off x="0" y="4172200"/>
            <a:ext cx="1464300" cy="971400"/>
          </a:xfrm>
          <a:prstGeom prst="round1Rect">
            <a:avLst>
              <a:gd fmla="val 16667" name="adj"/>
            </a:avLst>
          </a:prstGeom>
          <a:noFill/>
          <a:ln>
            <a:noFill/>
          </a:ln>
        </p:spPr>
      </p:pic>
      <p:pic>
        <p:nvPicPr>
          <p:cNvPr descr="Smooth stone texture (Provided by Getty Images)" id="573" name="Google Shape;573;p67"/>
          <p:cNvPicPr preferRelativeResize="0"/>
          <p:nvPr/>
        </p:nvPicPr>
        <p:blipFill rotWithShape="1">
          <a:blip r:embed="rId4">
            <a:alphaModFix/>
          </a:blip>
          <a:srcRect b="77982" l="86245" r="13" t="346"/>
          <a:stretch/>
        </p:blipFill>
        <p:spPr>
          <a:xfrm flipH="1">
            <a:off x="8212800" y="4183200"/>
            <a:ext cx="931200" cy="960300"/>
          </a:xfrm>
          <a:prstGeom prst="round1Rect">
            <a:avLst>
              <a:gd fmla="val 22027" name="adj"/>
            </a:avLst>
          </a:prstGeom>
          <a:noFill/>
          <a:ln>
            <a:noFill/>
          </a:ln>
          <a:effectLst>
            <a:outerShdw blurRad="171450" rotWithShape="0" algn="bl" dir="11520000" dist="57150">
              <a:schemeClr val="dk1">
                <a:alpha val="17650"/>
              </a:schemeClr>
            </a:outerShdw>
          </a:effectLst>
        </p:spPr>
      </p:pic>
      <p:pic>
        <p:nvPicPr>
          <p:cNvPr descr="Marble texture (Provided by Getty Images)" id="574" name="Google Shape;574;p67"/>
          <p:cNvPicPr preferRelativeResize="0"/>
          <p:nvPr/>
        </p:nvPicPr>
        <p:blipFill rotWithShape="1">
          <a:blip r:embed="rId3">
            <a:alphaModFix/>
          </a:blip>
          <a:srcRect b="8357" l="0" r="0" t="70763"/>
          <a:stretch/>
        </p:blipFill>
        <p:spPr>
          <a:xfrm rot="10800000">
            <a:off x="1514675" y="-100"/>
            <a:ext cx="3100200" cy="971400"/>
          </a:xfrm>
          <a:prstGeom prst="round2SameRect">
            <a:avLst>
              <a:gd fmla="val 16667" name="adj1"/>
              <a:gd fmla="val 0" name="adj2"/>
            </a:avLst>
          </a:prstGeom>
          <a:noFill/>
          <a:ln>
            <a:noFill/>
          </a:ln>
        </p:spPr>
      </p:pic>
      <p:pic>
        <p:nvPicPr>
          <p:cNvPr descr="Smooth stone texture (Provided by Getty Images)" id="575" name="Google Shape;575;p67"/>
          <p:cNvPicPr preferRelativeResize="0"/>
          <p:nvPr/>
        </p:nvPicPr>
        <p:blipFill rotWithShape="1">
          <a:blip r:embed="rId4">
            <a:alphaModFix/>
          </a:blip>
          <a:srcRect b="77982" l="32628" r="13" t="346"/>
          <a:stretch/>
        </p:blipFill>
        <p:spPr>
          <a:xfrm rot="10800000">
            <a:off x="4664850" y="0"/>
            <a:ext cx="4479000" cy="960300"/>
          </a:xfrm>
          <a:prstGeom prst="round1Rect">
            <a:avLst>
              <a:gd fmla="val 22027" name="adj"/>
            </a:avLst>
          </a:prstGeom>
          <a:noFill/>
          <a:ln>
            <a:noFill/>
          </a:ln>
          <a:effectLst>
            <a:outerShdw blurRad="171450" rotWithShape="0" algn="bl" dir="11520000" dist="95250">
              <a:schemeClr val="dk1">
                <a:alpha val="10000"/>
              </a:schemeClr>
            </a:outerShdw>
          </a:effectLst>
        </p:spPr>
      </p:pic>
      <p:sp>
        <p:nvSpPr>
          <p:cNvPr id="576" name="Google Shape;576;p67"/>
          <p:cNvSpPr txBox="1"/>
          <p:nvPr/>
        </p:nvSpPr>
        <p:spPr>
          <a:xfrm>
            <a:off x="699950" y="149425"/>
            <a:ext cx="7935600" cy="73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85200C"/>
                </a:solidFill>
                <a:latin typeface="Comic Sans MS"/>
                <a:ea typeface="Comic Sans MS"/>
                <a:cs typeface="Comic Sans MS"/>
                <a:sym typeface="Comic Sans MS"/>
              </a:rPr>
              <a:t>Modelling Results and Analysis</a:t>
            </a:r>
            <a:endParaRPr>
              <a:solidFill>
                <a:schemeClr val="dk1"/>
              </a:solidFill>
              <a:latin typeface="Nunito"/>
              <a:ea typeface="Nunito"/>
              <a:cs typeface="Nunito"/>
              <a:sym typeface="Nunito"/>
            </a:endParaRPr>
          </a:p>
          <a:p>
            <a:pPr indent="0" lvl="0" marL="0" rtl="0" algn="l">
              <a:spcBef>
                <a:spcPts val="0"/>
              </a:spcBef>
              <a:spcAft>
                <a:spcPts val="0"/>
              </a:spcAft>
              <a:buNone/>
            </a:pPr>
            <a:r>
              <a:t/>
            </a:r>
            <a:endParaRPr>
              <a:solidFill>
                <a:schemeClr val="dk1"/>
              </a:solidFill>
              <a:latin typeface="Nunito"/>
              <a:ea typeface="Nunito"/>
              <a:cs typeface="Nunito"/>
              <a:sym typeface="Nunito"/>
            </a:endParaRPr>
          </a:p>
        </p:txBody>
      </p:sp>
      <p:sp>
        <p:nvSpPr>
          <p:cNvPr id="577" name="Google Shape;577;p67"/>
          <p:cNvSpPr txBox="1"/>
          <p:nvPr/>
        </p:nvSpPr>
        <p:spPr>
          <a:xfrm>
            <a:off x="786475" y="1093200"/>
            <a:ext cx="7809600" cy="376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50">
                <a:highlight>
                  <a:srgbClr val="FFFFFF"/>
                </a:highlight>
                <a:latin typeface="Lexend Medium"/>
                <a:ea typeface="Lexend Medium"/>
                <a:cs typeface="Lexend Medium"/>
                <a:sym typeface="Lexend Medium"/>
              </a:rPr>
              <a:t>Big Mountain has amongst the highest number of total chairs, resorts with more appear to be outliers.</a:t>
            </a:r>
            <a:endParaRPr sz="1050">
              <a:highlight>
                <a:srgbClr val="FFFFFF"/>
              </a:highlight>
              <a:latin typeface="Lexend Medium"/>
              <a:ea typeface="Lexend Medium"/>
              <a:cs typeface="Lexend Medium"/>
              <a:sym typeface="Lexend Medium"/>
            </a:endParaRPr>
          </a:p>
          <a:p>
            <a:pPr indent="0" lvl="0" marL="0" rtl="0" algn="l">
              <a:spcBef>
                <a:spcPts val="0"/>
              </a:spcBef>
              <a:spcAft>
                <a:spcPts val="0"/>
              </a:spcAft>
              <a:buNone/>
            </a:pPr>
            <a:r>
              <a:t/>
            </a:r>
            <a:endParaRPr sz="1050">
              <a:highlight>
                <a:srgbClr val="FFFFFF"/>
              </a:highlight>
            </a:endParaRPr>
          </a:p>
          <a:p>
            <a:pPr indent="0" lvl="0" marL="0" rtl="0" algn="l">
              <a:spcBef>
                <a:spcPts val="0"/>
              </a:spcBef>
              <a:spcAft>
                <a:spcPts val="0"/>
              </a:spcAft>
              <a:buNone/>
            </a:pPr>
            <a:r>
              <a:t/>
            </a:r>
            <a:endParaRPr sz="1050">
              <a:highlight>
                <a:srgbClr val="FFFFFF"/>
              </a:highlight>
            </a:endParaRPr>
          </a:p>
          <a:p>
            <a:pPr indent="0" lvl="0" marL="0" rtl="0" algn="l">
              <a:spcBef>
                <a:spcPts val="0"/>
              </a:spcBef>
              <a:spcAft>
                <a:spcPts val="0"/>
              </a:spcAft>
              <a:buNone/>
            </a:pPr>
            <a:r>
              <a:t/>
            </a:r>
            <a:endParaRPr sz="1050">
              <a:highlight>
                <a:srgbClr val="FFFFFF"/>
              </a:highlight>
            </a:endParaRPr>
          </a:p>
        </p:txBody>
      </p:sp>
      <p:pic>
        <p:nvPicPr>
          <p:cNvPr id="578" name="Google Shape;578;p67"/>
          <p:cNvPicPr preferRelativeResize="0"/>
          <p:nvPr/>
        </p:nvPicPr>
        <p:blipFill>
          <a:blip r:embed="rId5">
            <a:alphaModFix/>
          </a:blip>
          <a:stretch>
            <a:fillRect/>
          </a:stretch>
        </p:blipFill>
        <p:spPr>
          <a:xfrm>
            <a:off x="2367275" y="1693930"/>
            <a:ext cx="4966498" cy="2475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68"/>
          <p:cNvSpPr/>
          <p:nvPr>
            <p:ph idx="3" type="pic"/>
          </p:nvPr>
        </p:nvSpPr>
        <p:spPr>
          <a:xfrm flipH="1">
            <a:off x="8218223" y="4187925"/>
            <a:ext cx="924300" cy="960300"/>
          </a:xfrm>
          <a:prstGeom prst="round1Rect">
            <a:avLst>
              <a:gd fmla="val 16667" name="adj"/>
            </a:avLst>
          </a:prstGeom>
        </p:spPr>
      </p:sp>
      <p:sp>
        <p:nvSpPr>
          <p:cNvPr id="584" name="Google Shape;584;p68"/>
          <p:cNvSpPr/>
          <p:nvPr>
            <p:ph idx="4" type="pic"/>
          </p:nvPr>
        </p:nvSpPr>
        <p:spPr>
          <a:xfrm rot="10800000">
            <a:off x="1515000" y="-2468"/>
            <a:ext cx="3100200" cy="977700"/>
          </a:xfrm>
          <a:prstGeom prst="round2SameRect">
            <a:avLst>
              <a:gd fmla="val 16667" name="adj1"/>
              <a:gd fmla="val 0" name="adj2"/>
            </a:avLst>
          </a:prstGeom>
        </p:spPr>
      </p:sp>
      <p:sp>
        <p:nvSpPr>
          <p:cNvPr id="585" name="Google Shape;585;p68"/>
          <p:cNvSpPr/>
          <p:nvPr>
            <p:ph idx="5" type="pic"/>
          </p:nvPr>
        </p:nvSpPr>
        <p:spPr>
          <a:xfrm rot="10800000">
            <a:off x="4664725" y="-1868"/>
            <a:ext cx="4477800" cy="977100"/>
          </a:xfrm>
          <a:prstGeom prst="round1Rect">
            <a:avLst>
              <a:gd fmla="val 16667" name="adj"/>
            </a:avLst>
          </a:prstGeom>
        </p:spPr>
      </p:sp>
      <p:sp>
        <p:nvSpPr>
          <p:cNvPr id="586" name="Google Shape;586;p68"/>
          <p:cNvSpPr/>
          <p:nvPr>
            <p:ph idx="7" type="pic"/>
          </p:nvPr>
        </p:nvSpPr>
        <p:spPr>
          <a:xfrm>
            <a:off x="2400" y="4169350"/>
            <a:ext cx="1464300" cy="977100"/>
          </a:xfrm>
          <a:prstGeom prst="round1Rect">
            <a:avLst>
              <a:gd fmla="val 16667" name="adj"/>
            </a:avLst>
          </a:prstGeom>
        </p:spPr>
      </p:sp>
      <p:pic>
        <p:nvPicPr>
          <p:cNvPr descr="Marble texture (Provided by Getty Images)" id="587" name="Google Shape;587;p68"/>
          <p:cNvPicPr preferRelativeResize="0"/>
          <p:nvPr/>
        </p:nvPicPr>
        <p:blipFill rotWithShape="1">
          <a:blip r:embed="rId3">
            <a:alphaModFix/>
          </a:blip>
          <a:srcRect b="8353" l="51183" r="0" t="70762"/>
          <a:stretch/>
        </p:blipFill>
        <p:spPr>
          <a:xfrm>
            <a:off x="0" y="4172200"/>
            <a:ext cx="1464300" cy="971400"/>
          </a:xfrm>
          <a:prstGeom prst="round1Rect">
            <a:avLst>
              <a:gd fmla="val 16667" name="adj"/>
            </a:avLst>
          </a:prstGeom>
          <a:noFill/>
          <a:ln>
            <a:noFill/>
          </a:ln>
        </p:spPr>
      </p:pic>
      <p:pic>
        <p:nvPicPr>
          <p:cNvPr descr="Smooth stone texture (Provided by Getty Images)" id="588" name="Google Shape;588;p68"/>
          <p:cNvPicPr preferRelativeResize="0"/>
          <p:nvPr/>
        </p:nvPicPr>
        <p:blipFill rotWithShape="1">
          <a:blip r:embed="rId4">
            <a:alphaModFix/>
          </a:blip>
          <a:srcRect b="77982" l="86245" r="13" t="346"/>
          <a:stretch/>
        </p:blipFill>
        <p:spPr>
          <a:xfrm flipH="1">
            <a:off x="8212800" y="4183200"/>
            <a:ext cx="931200" cy="960300"/>
          </a:xfrm>
          <a:prstGeom prst="round1Rect">
            <a:avLst>
              <a:gd fmla="val 22027" name="adj"/>
            </a:avLst>
          </a:prstGeom>
          <a:noFill/>
          <a:ln>
            <a:noFill/>
          </a:ln>
          <a:effectLst>
            <a:outerShdw blurRad="171450" rotWithShape="0" algn="bl" dir="11520000" dist="57150">
              <a:schemeClr val="dk1">
                <a:alpha val="17650"/>
              </a:schemeClr>
            </a:outerShdw>
          </a:effectLst>
        </p:spPr>
      </p:pic>
      <p:pic>
        <p:nvPicPr>
          <p:cNvPr descr="Marble texture (Provided by Getty Images)" id="589" name="Google Shape;589;p68"/>
          <p:cNvPicPr preferRelativeResize="0"/>
          <p:nvPr/>
        </p:nvPicPr>
        <p:blipFill rotWithShape="1">
          <a:blip r:embed="rId3">
            <a:alphaModFix/>
          </a:blip>
          <a:srcRect b="8357" l="0" r="0" t="70763"/>
          <a:stretch/>
        </p:blipFill>
        <p:spPr>
          <a:xfrm rot="10800000">
            <a:off x="1514675" y="-100"/>
            <a:ext cx="3100200" cy="971400"/>
          </a:xfrm>
          <a:prstGeom prst="round2SameRect">
            <a:avLst>
              <a:gd fmla="val 16667" name="adj1"/>
              <a:gd fmla="val 0" name="adj2"/>
            </a:avLst>
          </a:prstGeom>
          <a:noFill/>
          <a:ln>
            <a:noFill/>
          </a:ln>
        </p:spPr>
      </p:pic>
      <p:pic>
        <p:nvPicPr>
          <p:cNvPr descr="Smooth stone texture (Provided by Getty Images)" id="590" name="Google Shape;590;p68"/>
          <p:cNvPicPr preferRelativeResize="0"/>
          <p:nvPr/>
        </p:nvPicPr>
        <p:blipFill rotWithShape="1">
          <a:blip r:embed="rId4">
            <a:alphaModFix/>
          </a:blip>
          <a:srcRect b="77982" l="32628" r="13" t="346"/>
          <a:stretch/>
        </p:blipFill>
        <p:spPr>
          <a:xfrm rot="10800000">
            <a:off x="4664850" y="0"/>
            <a:ext cx="4479000" cy="960300"/>
          </a:xfrm>
          <a:prstGeom prst="round1Rect">
            <a:avLst>
              <a:gd fmla="val 22027" name="adj"/>
            </a:avLst>
          </a:prstGeom>
          <a:noFill/>
          <a:ln>
            <a:noFill/>
          </a:ln>
          <a:effectLst>
            <a:outerShdw blurRad="171450" rotWithShape="0" algn="bl" dir="11520000" dist="95250">
              <a:schemeClr val="dk1">
                <a:alpha val="10000"/>
              </a:schemeClr>
            </a:outerShdw>
          </a:effectLst>
        </p:spPr>
      </p:pic>
      <p:sp>
        <p:nvSpPr>
          <p:cNvPr id="591" name="Google Shape;591;p68"/>
          <p:cNvSpPr txBox="1"/>
          <p:nvPr/>
        </p:nvSpPr>
        <p:spPr>
          <a:xfrm>
            <a:off x="715675" y="157300"/>
            <a:ext cx="7952700" cy="770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85200C"/>
                </a:solidFill>
                <a:latin typeface="Comic Sans MS"/>
                <a:ea typeface="Comic Sans MS"/>
                <a:cs typeface="Comic Sans MS"/>
                <a:sym typeface="Comic Sans MS"/>
              </a:rPr>
              <a:t>Modelling Results and Analysis</a:t>
            </a:r>
            <a:endParaRPr>
              <a:solidFill>
                <a:schemeClr val="dk1"/>
              </a:solidFill>
              <a:latin typeface="Nunito"/>
              <a:ea typeface="Nunito"/>
              <a:cs typeface="Nunito"/>
              <a:sym typeface="Nunito"/>
            </a:endParaRPr>
          </a:p>
        </p:txBody>
      </p:sp>
      <p:sp>
        <p:nvSpPr>
          <p:cNvPr id="592" name="Google Shape;592;p68"/>
          <p:cNvSpPr txBox="1"/>
          <p:nvPr/>
        </p:nvSpPr>
        <p:spPr>
          <a:xfrm>
            <a:off x="581975" y="1038150"/>
            <a:ext cx="7848900" cy="358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050">
              <a:highlight>
                <a:srgbClr val="FFFFFF"/>
              </a:highlight>
              <a:latin typeface="Lexend Medium"/>
              <a:ea typeface="Lexend Medium"/>
              <a:cs typeface="Lexend Medium"/>
              <a:sym typeface="Lexend Medium"/>
            </a:endParaRPr>
          </a:p>
          <a:p>
            <a:pPr indent="0" lvl="0" marL="0" rtl="0" algn="ctr">
              <a:spcBef>
                <a:spcPts val="0"/>
              </a:spcBef>
              <a:spcAft>
                <a:spcPts val="0"/>
              </a:spcAft>
              <a:buNone/>
            </a:pPr>
            <a:r>
              <a:rPr lang="en" sz="1050">
                <a:highlight>
                  <a:srgbClr val="FFFFFF"/>
                </a:highlight>
                <a:latin typeface="Lexend Medium"/>
                <a:ea typeface="Lexend Medium"/>
                <a:cs typeface="Lexend Medium"/>
                <a:sym typeface="Lexend Medium"/>
              </a:rPr>
              <a:t>Big Mountain compares well for the number of runs. There are some resorts with more, but not many.</a:t>
            </a:r>
            <a:endParaRPr sz="1050">
              <a:highlight>
                <a:srgbClr val="FFFFFF"/>
              </a:highlight>
              <a:latin typeface="Lexend Medium"/>
              <a:ea typeface="Lexend Medium"/>
              <a:cs typeface="Lexend Medium"/>
              <a:sym typeface="Lexend Medium"/>
            </a:endParaRPr>
          </a:p>
          <a:p>
            <a:pPr indent="0" lvl="0" marL="0" rtl="0" algn="ctr">
              <a:spcBef>
                <a:spcPts val="0"/>
              </a:spcBef>
              <a:spcAft>
                <a:spcPts val="0"/>
              </a:spcAft>
              <a:buNone/>
            </a:pPr>
            <a:r>
              <a:t/>
            </a:r>
            <a:endParaRPr sz="1050">
              <a:highlight>
                <a:srgbClr val="FFFFFF"/>
              </a:highlight>
              <a:latin typeface="Lexend Medium"/>
              <a:ea typeface="Lexend Medium"/>
              <a:cs typeface="Lexend Medium"/>
              <a:sym typeface="Lexend Medium"/>
            </a:endParaRPr>
          </a:p>
          <a:p>
            <a:pPr indent="0" lvl="0" marL="0" rtl="0" algn="ctr">
              <a:spcBef>
                <a:spcPts val="0"/>
              </a:spcBef>
              <a:spcAft>
                <a:spcPts val="0"/>
              </a:spcAft>
              <a:buNone/>
            </a:pPr>
            <a:r>
              <a:t/>
            </a:r>
            <a:endParaRPr sz="1050">
              <a:highlight>
                <a:srgbClr val="FFFFFF"/>
              </a:highlight>
              <a:latin typeface="Lexend Medium"/>
              <a:ea typeface="Lexend Medium"/>
              <a:cs typeface="Lexend Medium"/>
              <a:sym typeface="Lexend Medium"/>
            </a:endParaRPr>
          </a:p>
        </p:txBody>
      </p:sp>
      <p:pic>
        <p:nvPicPr>
          <p:cNvPr id="593" name="Google Shape;593;p68"/>
          <p:cNvPicPr preferRelativeResize="0"/>
          <p:nvPr/>
        </p:nvPicPr>
        <p:blipFill>
          <a:blip r:embed="rId5">
            <a:alphaModFix/>
          </a:blip>
          <a:stretch>
            <a:fillRect/>
          </a:stretch>
        </p:blipFill>
        <p:spPr>
          <a:xfrm>
            <a:off x="2076388" y="1794701"/>
            <a:ext cx="4860077" cy="2388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69"/>
          <p:cNvSpPr/>
          <p:nvPr>
            <p:ph idx="3" type="pic"/>
          </p:nvPr>
        </p:nvSpPr>
        <p:spPr>
          <a:xfrm flipH="1">
            <a:off x="8218223" y="4187925"/>
            <a:ext cx="924300" cy="960300"/>
          </a:xfrm>
          <a:prstGeom prst="round1Rect">
            <a:avLst>
              <a:gd fmla="val 16667" name="adj"/>
            </a:avLst>
          </a:prstGeom>
        </p:spPr>
      </p:sp>
      <p:sp>
        <p:nvSpPr>
          <p:cNvPr id="599" name="Google Shape;599;p69"/>
          <p:cNvSpPr/>
          <p:nvPr>
            <p:ph idx="4" type="pic"/>
          </p:nvPr>
        </p:nvSpPr>
        <p:spPr>
          <a:xfrm rot="10800000">
            <a:off x="1515000" y="-2468"/>
            <a:ext cx="3100200" cy="977700"/>
          </a:xfrm>
          <a:prstGeom prst="round2SameRect">
            <a:avLst>
              <a:gd fmla="val 16667" name="adj1"/>
              <a:gd fmla="val 0" name="adj2"/>
            </a:avLst>
          </a:prstGeom>
        </p:spPr>
      </p:sp>
      <p:sp>
        <p:nvSpPr>
          <p:cNvPr id="600" name="Google Shape;600;p69"/>
          <p:cNvSpPr/>
          <p:nvPr>
            <p:ph idx="5" type="pic"/>
          </p:nvPr>
        </p:nvSpPr>
        <p:spPr>
          <a:xfrm rot="10800000">
            <a:off x="4664725" y="-1868"/>
            <a:ext cx="4477800" cy="977100"/>
          </a:xfrm>
          <a:prstGeom prst="round1Rect">
            <a:avLst>
              <a:gd fmla="val 16667" name="adj"/>
            </a:avLst>
          </a:prstGeom>
        </p:spPr>
      </p:sp>
      <p:sp>
        <p:nvSpPr>
          <p:cNvPr id="601" name="Google Shape;601;p69"/>
          <p:cNvSpPr/>
          <p:nvPr>
            <p:ph idx="7" type="pic"/>
          </p:nvPr>
        </p:nvSpPr>
        <p:spPr>
          <a:xfrm>
            <a:off x="2400" y="4169350"/>
            <a:ext cx="1464300" cy="977100"/>
          </a:xfrm>
          <a:prstGeom prst="round1Rect">
            <a:avLst>
              <a:gd fmla="val 16667" name="adj"/>
            </a:avLst>
          </a:prstGeom>
        </p:spPr>
      </p:sp>
      <p:pic>
        <p:nvPicPr>
          <p:cNvPr descr="Marble texture (Provided by Getty Images)" id="602" name="Google Shape;602;p69"/>
          <p:cNvPicPr preferRelativeResize="0"/>
          <p:nvPr/>
        </p:nvPicPr>
        <p:blipFill rotWithShape="1">
          <a:blip r:embed="rId3">
            <a:alphaModFix/>
          </a:blip>
          <a:srcRect b="8357" l="0" r="0" t="70763"/>
          <a:stretch/>
        </p:blipFill>
        <p:spPr>
          <a:xfrm rot="10800000">
            <a:off x="1514675" y="-100"/>
            <a:ext cx="3100200" cy="971400"/>
          </a:xfrm>
          <a:prstGeom prst="round2SameRect">
            <a:avLst>
              <a:gd fmla="val 16667" name="adj1"/>
              <a:gd fmla="val 0" name="adj2"/>
            </a:avLst>
          </a:prstGeom>
          <a:noFill/>
          <a:ln>
            <a:noFill/>
          </a:ln>
        </p:spPr>
      </p:pic>
      <p:pic>
        <p:nvPicPr>
          <p:cNvPr descr="Marble texture (Provided by Getty Images)" id="603" name="Google Shape;603;p69"/>
          <p:cNvPicPr preferRelativeResize="0"/>
          <p:nvPr/>
        </p:nvPicPr>
        <p:blipFill rotWithShape="1">
          <a:blip r:embed="rId3">
            <a:alphaModFix/>
          </a:blip>
          <a:srcRect b="8353" l="51183" r="0" t="70762"/>
          <a:stretch/>
        </p:blipFill>
        <p:spPr>
          <a:xfrm>
            <a:off x="0" y="4172200"/>
            <a:ext cx="1464300" cy="971400"/>
          </a:xfrm>
          <a:prstGeom prst="round1Rect">
            <a:avLst>
              <a:gd fmla="val 16667" name="adj"/>
            </a:avLst>
          </a:prstGeom>
          <a:noFill/>
          <a:ln>
            <a:noFill/>
          </a:ln>
        </p:spPr>
      </p:pic>
      <p:pic>
        <p:nvPicPr>
          <p:cNvPr descr="Smooth stone texture (Provided by Getty Images)" id="604" name="Google Shape;604;p69"/>
          <p:cNvPicPr preferRelativeResize="0"/>
          <p:nvPr/>
        </p:nvPicPr>
        <p:blipFill rotWithShape="1">
          <a:blip r:embed="rId4">
            <a:alphaModFix/>
          </a:blip>
          <a:srcRect b="77982" l="32628" r="13" t="346"/>
          <a:stretch/>
        </p:blipFill>
        <p:spPr>
          <a:xfrm rot="10800000">
            <a:off x="4664850" y="0"/>
            <a:ext cx="4479000" cy="960300"/>
          </a:xfrm>
          <a:prstGeom prst="round1Rect">
            <a:avLst>
              <a:gd fmla="val 22027" name="adj"/>
            </a:avLst>
          </a:prstGeom>
          <a:noFill/>
          <a:ln>
            <a:noFill/>
          </a:ln>
          <a:effectLst>
            <a:outerShdw blurRad="171450" rotWithShape="0" algn="bl" dir="11520000" dist="95250">
              <a:schemeClr val="dk1">
                <a:alpha val="10000"/>
              </a:schemeClr>
            </a:outerShdw>
          </a:effectLst>
        </p:spPr>
      </p:pic>
      <p:pic>
        <p:nvPicPr>
          <p:cNvPr descr="Smooth stone texture (Provided by Getty Images)" id="605" name="Google Shape;605;p69"/>
          <p:cNvPicPr preferRelativeResize="0"/>
          <p:nvPr/>
        </p:nvPicPr>
        <p:blipFill rotWithShape="1">
          <a:blip r:embed="rId4">
            <a:alphaModFix/>
          </a:blip>
          <a:srcRect b="77982" l="86245" r="13" t="346"/>
          <a:stretch/>
        </p:blipFill>
        <p:spPr>
          <a:xfrm flipH="1">
            <a:off x="8212800" y="4183200"/>
            <a:ext cx="931200" cy="960300"/>
          </a:xfrm>
          <a:prstGeom prst="round1Rect">
            <a:avLst>
              <a:gd fmla="val 22027" name="adj"/>
            </a:avLst>
          </a:prstGeom>
          <a:noFill/>
          <a:ln>
            <a:noFill/>
          </a:ln>
          <a:effectLst>
            <a:outerShdw blurRad="171450" rotWithShape="0" algn="bl" dir="11520000" dist="57150">
              <a:schemeClr val="dk1">
                <a:alpha val="17650"/>
              </a:schemeClr>
            </a:outerShdw>
          </a:effectLst>
        </p:spPr>
      </p:pic>
      <p:sp>
        <p:nvSpPr>
          <p:cNvPr id="606" name="Google Shape;606;p69"/>
          <p:cNvSpPr txBox="1"/>
          <p:nvPr/>
        </p:nvSpPr>
        <p:spPr>
          <a:xfrm>
            <a:off x="1289425" y="239525"/>
            <a:ext cx="6928800" cy="73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85200C"/>
                </a:solidFill>
                <a:latin typeface="Comic Sans MS"/>
                <a:ea typeface="Comic Sans MS"/>
                <a:cs typeface="Comic Sans MS"/>
                <a:sym typeface="Comic Sans MS"/>
              </a:rPr>
              <a:t>Modelling Results and Analysis</a:t>
            </a:r>
            <a:endParaRPr>
              <a:solidFill>
                <a:schemeClr val="dk1"/>
              </a:solidFill>
              <a:latin typeface="Nunito"/>
              <a:ea typeface="Nunito"/>
              <a:cs typeface="Nunito"/>
              <a:sym typeface="Nunito"/>
            </a:endParaRPr>
          </a:p>
        </p:txBody>
      </p:sp>
      <p:sp>
        <p:nvSpPr>
          <p:cNvPr id="607" name="Google Shape;607;p69"/>
          <p:cNvSpPr txBox="1"/>
          <p:nvPr/>
        </p:nvSpPr>
        <p:spPr>
          <a:xfrm>
            <a:off x="663400" y="1010300"/>
            <a:ext cx="8000100" cy="379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050">
              <a:highlight>
                <a:srgbClr val="FFFFFF"/>
              </a:highlight>
            </a:endParaRPr>
          </a:p>
          <a:p>
            <a:pPr indent="0" lvl="0" marL="0" rtl="0" algn="l">
              <a:spcBef>
                <a:spcPts val="0"/>
              </a:spcBef>
              <a:spcAft>
                <a:spcPts val="0"/>
              </a:spcAft>
              <a:buNone/>
            </a:pPr>
            <a:r>
              <a:t/>
            </a:r>
            <a:endParaRPr sz="1050">
              <a:highlight>
                <a:srgbClr val="FFFFFF"/>
              </a:highlight>
            </a:endParaRPr>
          </a:p>
          <a:p>
            <a:pPr indent="0" lvl="0" marL="0" rtl="0" algn="ctr">
              <a:spcBef>
                <a:spcPts val="0"/>
              </a:spcBef>
              <a:spcAft>
                <a:spcPts val="0"/>
              </a:spcAft>
              <a:buNone/>
            </a:pPr>
            <a:r>
              <a:rPr lang="en" sz="1050">
                <a:highlight>
                  <a:srgbClr val="FFFFFF"/>
                </a:highlight>
                <a:latin typeface="Lexend Medium"/>
                <a:ea typeface="Lexend Medium"/>
                <a:cs typeface="Lexend Medium"/>
                <a:sym typeface="Lexend Medium"/>
              </a:rPr>
              <a:t>Big Mountain has one of the longest runs. Although it is just over half the length of the longest, the longer ones are rare.</a:t>
            </a:r>
            <a:endParaRPr sz="1050">
              <a:highlight>
                <a:srgbClr val="FFFFFF"/>
              </a:highlight>
              <a:latin typeface="Lexend Medium"/>
              <a:ea typeface="Lexend Medium"/>
              <a:cs typeface="Lexend Medium"/>
              <a:sym typeface="Lexend Medium"/>
            </a:endParaRPr>
          </a:p>
          <a:p>
            <a:pPr indent="0" lvl="0" marL="0" rtl="0" algn="l">
              <a:spcBef>
                <a:spcPts val="0"/>
              </a:spcBef>
              <a:spcAft>
                <a:spcPts val="0"/>
              </a:spcAft>
              <a:buNone/>
            </a:pPr>
            <a:r>
              <a:t/>
            </a:r>
            <a:endParaRPr sz="1050">
              <a:highlight>
                <a:srgbClr val="FFFFFF"/>
              </a:highlight>
            </a:endParaRPr>
          </a:p>
          <a:p>
            <a:pPr indent="0" lvl="0" marL="0" rtl="0" algn="l">
              <a:spcBef>
                <a:spcPts val="0"/>
              </a:spcBef>
              <a:spcAft>
                <a:spcPts val="0"/>
              </a:spcAft>
              <a:buNone/>
            </a:pPr>
            <a:r>
              <a:t/>
            </a:r>
            <a:endParaRPr sz="1050">
              <a:highlight>
                <a:srgbClr val="FFFFFF"/>
              </a:highlight>
            </a:endParaRPr>
          </a:p>
        </p:txBody>
      </p:sp>
      <p:pic>
        <p:nvPicPr>
          <p:cNvPr id="608" name="Google Shape;608;p69"/>
          <p:cNvPicPr preferRelativeResize="0"/>
          <p:nvPr/>
        </p:nvPicPr>
        <p:blipFill>
          <a:blip r:embed="rId5">
            <a:alphaModFix/>
          </a:blip>
          <a:stretch>
            <a:fillRect/>
          </a:stretch>
        </p:blipFill>
        <p:spPr>
          <a:xfrm>
            <a:off x="1981900" y="1953052"/>
            <a:ext cx="4991050" cy="24354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70"/>
          <p:cNvSpPr/>
          <p:nvPr>
            <p:ph idx="3" type="pic"/>
          </p:nvPr>
        </p:nvSpPr>
        <p:spPr>
          <a:xfrm flipH="1">
            <a:off x="8218223" y="4187925"/>
            <a:ext cx="924300" cy="960300"/>
          </a:xfrm>
          <a:prstGeom prst="round1Rect">
            <a:avLst>
              <a:gd fmla="val 16667" name="adj"/>
            </a:avLst>
          </a:prstGeom>
        </p:spPr>
      </p:sp>
      <p:sp>
        <p:nvSpPr>
          <p:cNvPr id="614" name="Google Shape;614;p70"/>
          <p:cNvSpPr/>
          <p:nvPr>
            <p:ph idx="4" type="pic"/>
          </p:nvPr>
        </p:nvSpPr>
        <p:spPr>
          <a:xfrm rot="10800000">
            <a:off x="1515000" y="-2468"/>
            <a:ext cx="3100200" cy="977700"/>
          </a:xfrm>
          <a:prstGeom prst="round2SameRect">
            <a:avLst>
              <a:gd fmla="val 16667" name="adj1"/>
              <a:gd fmla="val 0" name="adj2"/>
            </a:avLst>
          </a:prstGeom>
        </p:spPr>
      </p:sp>
      <p:sp>
        <p:nvSpPr>
          <p:cNvPr id="615" name="Google Shape;615;p70"/>
          <p:cNvSpPr/>
          <p:nvPr>
            <p:ph idx="5" type="pic"/>
          </p:nvPr>
        </p:nvSpPr>
        <p:spPr>
          <a:xfrm rot="10800000">
            <a:off x="4664725" y="-1868"/>
            <a:ext cx="4477800" cy="977100"/>
          </a:xfrm>
          <a:prstGeom prst="round1Rect">
            <a:avLst>
              <a:gd fmla="val 16667" name="adj"/>
            </a:avLst>
          </a:prstGeom>
        </p:spPr>
      </p:sp>
      <p:sp>
        <p:nvSpPr>
          <p:cNvPr id="616" name="Google Shape;616;p70"/>
          <p:cNvSpPr/>
          <p:nvPr>
            <p:ph idx="7" type="pic"/>
          </p:nvPr>
        </p:nvSpPr>
        <p:spPr>
          <a:xfrm>
            <a:off x="2400" y="4169350"/>
            <a:ext cx="1464300" cy="977100"/>
          </a:xfrm>
          <a:prstGeom prst="round1Rect">
            <a:avLst>
              <a:gd fmla="val 16667" name="adj"/>
            </a:avLst>
          </a:prstGeom>
        </p:spPr>
      </p:sp>
      <p:pic>
        <p:nvPicPr>
          <p:cNvPr descr="Marble texture (Provided by Getty Images)" id="617" name="Google Shape;617;p70"/>
          <p:cNvPicPr preferRelativeResize="0"/>
          <p:nvPr/>
        </p:nvPicPr>
        <p:blipFill rotWithShape="1">
          <a:blip r:embed="rId3">
            <a:alphaModFix/>
          </a:blip>
          <a:srcRect b="8357" l="0" r="0" t="70763"/>
          <a:stretch/>
        </p:blipFill>
        <p:spPr>
          <a:xfrm rot="10800000">
            <a:off x="1514675" y="-100"/>
            <a:ext cx="3100200" cy="971400"/>
          </a:xfrm>
          <a:prstGeom prst="round2SameRect">
            <a:avLst>
              <a:gd fmla="val 16667" name="adj1"/>
              <a:gd fmla="val 0" name="adj2"/>
            </a:avLst>
          </a:prstGeom>
          <a:noFill/>
          <a:ln>
            <a:noFill/>
          </a:ln>
        </p:spPr>
      </p:pic>
      <p:pic>
        <p:nvPicPr>
          <p:cNvPr descr="Marble texture (Provided by Getty Images)" id="618" name="Google Shape;618;p70"/>
          <p:cNvPicPr preferRelativeResize="0"/>
          <p:nvPr/>
        </p:nvPicPr>
        <p:blipFill rotWithShape="1">
          <a:blip r:embed="rId3">
            <a:alphaModFix/>
          </a:blip>
          <a:srcRect b="8353" l="51183" r="0" t="70762"/>
          <a:stretch/>
        </p:blipFill>
        <p:spPr>
          <a:xfrm>
            <a:off x="0" y="4172200"/>
            <a:ext cx="1464300" cy="971400"/>
          </a:xfrm>
          <a:prstGeom prst="round1Rect">
            <a:avLst>
              <a:gd fmla="val 16667" name="adj"/>
            </a:avLst>
          </a:prstGeom>
          <a:noFill/>
          <a:ln>
            <a:noFill/>
          </a:ln>
        </p:spPr>
      </p:pic>
      <p:pic>
        <p:nvPicPr>
          <p:cNvPr descr="Smooth stone texture (Provided by Getty Images)" id="619" name="Google Shape;619;p70"/>
          <p:cNvPicPr preferRelativeResize="0"/>
          <p:nvPr/>
        </p:nvPicPr>
        <p:blipFill rotWithShape="1">
          <a:blip r:embed="rId4">
            <a:alphaModFix/>
          </a:blip>
          <a:srcRect b="77982" l="32628" r="13" t="346"/>
          <a:stretch/>
        </p:blipFill>
        <p:spPr>
          <a:xfrm rot="10800000">
            <a:off x="4664850" y="0"/>
            <a:ext cx="4479000" cy="960300"/>
          </a:xfrm>
          <a:prstGeom prst="round1Rect">
            <a:avLst>
              <a:gd fmla="val 22027" name="adj"/>
            </a:avLst>
          </a:prstGeom>
          <a:noFill/>
          <a:ln>
            <a:noFill/>
          </a:ln>
          <a:effectLst>
            <a:outerShdw blurRad="171450" rotWithShape="0" algn="bl" dir="11520000" dist="95250">
              <a:schemeClr val="dk1">
                <a:alpha val="10000"/>
              </a:schemeClr>
            </a:outerShdw>
          </a:effectLst>
        </p:spPr>
      </p:pic>
      <p:pic>
        <p:nvPicPr>
          <p:cNvPr descr="Smooth stone texture (Provided by Getty Images)" id="620" name="Google Shape;620;p70"/>
          <p:cNvPicPr preferRelativeResize="0"/>
          <p:nvPr/>
        </p:nvPicPr>
        <p:blipFill rotWithShape="1">
          <a:blip r:embed="rId4">
            <a:alphaModFix/>
          </a:blip>
          <a:srcRect b="77982" l="86245" r="13" t="346"/>
          <a:stretch/>
        </p:blipFill>
        <p:spPr>
          <a:xfrm flipH="1">
            <a:off x="8212800" y="4183200"/>
            <a:ext cx="931200" cy="960300"/>
          </a:xfrm>
          <a:prstGeom prst="round1Rect">
            <a:avLst>
              <a:gd fmla="val 22027" name="adj"/>
            </a:avLst>
          </a:prstGeom>
          <a:noFill/>
          <a:ln>
            <a:noFill/>
          </a:ln>
          <a:effectLst>
            <a:outerShdw blurRad="171450" rotWithShape="0" algn="bl" dir="11520000" dist="57150">
              <a:schemeClr val="dk1">
                <a:alpha val="17650"/>
              </a:schemeClr>
            </a:outerShdw>
          </a:effectLst>
        </p:spPr>
      </p:pic>
      <p:sp>
        <p:nvSpPr>
          <p:cNvPr id="621" name="Google Shape;621;p70"/>
          <p:cNvSpPr txBox="1"/>
          <p:nvPr/>
        </p:nvSpPr>
        <p:spPr>
          <a:xfrm>
            <a:off x="750700" y="243825"/>
            <a:ext cx="7825500" cy="63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rgbClr val="85200C"/>
                </a:solidFill>
                <a:latin typeface="Comic Sans MS"/>
                <a:ea typeface="Comic Sans MS"/>
                <a:cs typeface="Comic Sans MS"/>
                <a:sym typeface="Comic Sans MS"/>
              </a:rPr>
              <a:t>Modelling Results and Analysis</a:t>
            </a:r>
            <a:endParaRPr>
              <a:solidFill>
                <a:schemeClr val="dk1"/>
              </a:solidFill>
              <a:latin typeface="Nunito"/>
              <a:ea typeface="Nunito"/>
              <a:cs typeface="Nunito"/>
              <a:sym typeface="Nunito"/>
            </a:endParaRPr>
          </a:p>
        </p:txBody>
      </p:sp>
      <p:sp>
        <p:nvSpPr>
          <p:cNvPr id="622" name="Google Shape;622;p70"/>
          <p:cNvSpPr txBox="1"/>
          <p:nvPr/>
        </p:nvSpPr>
        <p:spPr>
          <a:xfrm>
            <a:off x="1148250" y="960300"/>
            <a:ext cx="7353600" cy="352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050">
              <a:highlight>
                <a:srgbClr val="FFFFFF"/>
              </a:highlight>
              <a:latin typeface="Lexend Medium"/>
              <a:ea typeface="Lexend Medium"/>
              <a:cs typeface="Lexend Medium"/>
              <a:sym typeface="Lexend Medium"/>
            </a:endParaRPr>
          </a:p>
          <a:p>
            <a:pPr indent="0" lvl="0" marL="0" rtl="0" algn="ctr">
              <a:spcBef>
                <a:spcPts val="0"/>
              </a:spcBef>
              <a:spcAft>
                <a:spcPts val="0"/>
              </a:spcAft>
              <a:buNone/>
            </a:pPr>
            <a:r>
              <a:t/>
            </a:r>
            <a:endParaRPr sz="1050">
              <a:highlight>
                <a:srgbClr val="FFFFFF"/>
              </a:highlight>
              <a:latin typeface="Lexend Medium"/>
              <a:ea typeface="Lexend Medium"/>
              <a:cs typeface="Lexend Medium"/>
              <a:sym typeface="Lexend Medium"/>
            </a:endParaRPr>
          </a:p>
          <a:p>
            <a:pPr indent="0" lvl="0" marL="0" rtl="0" algn="ctr">
              <a:spcBef>
                <a:spcPts val="0"/>
              </a:spcBef>
              <a:spcAft>
                <a:spcPts val="0"/>
              </a:spcAft>
              <a:buNone/>
            </a:pPr>
            <a:r>
              <a:rPr lang="en" sz="1050">
                <a:highlight>
                  <a:srgbClr val="FFFFFF"/>
                </a:highlight>
                <a:latin typeface="Lexend Medium"/>
                <a:ea typeface="Lexend Medium"/>
                <a:cs typeface="Lexend Medium"/>
                <a:sym typeface="Lexend Medium"/>
              </a:rPr>
              <a:t>Big Mountain is amongst the resorts with the largest amount of skiable terrain.</a:t>
            </a:r>
            <a:endParaRPr sz="1050">
              <a:highlight>
                <a:srgbClr val="FFFFFF"/>
              </a:highlight>
              <a:latin typeface="Lexend Medium"/>
              <a:ea typeface="Lexend Medium"/>
              <a:cs typeface="Lexend Medium"/>
              <a:sym typeface="Lexend Medium"/>
            </a:endParaRPr>
          </a:p>
          <a:p>
            <a:pPr indent="0" lvl="0" marL="0" rtl="0" algn="ctr">
              <a:spcBef>
                <a:spcPts val="0"/>
              </a:spcBef>
              <a:spcAft>
                <a:spcPts val="0"/>
              </a:spcAft>
              <a:buNone/>
            </a:pPr>
            <a:r>
              <a:t/>
            </a:r>
            <a:endParaRPr sz="1050">
              <a:highlight>
                <a:srgbClr val="FFFFFF"/>
              </a:highlight>
              <a:latin typeface="Lexend Medium"/>
              <a:ea typeface="Lexend Medium"/>
              <a:cs typeface="Lexend Medium"/>
              <a:sym typeface="Lexend Medium"/>
            </a:endParaRPr>
          </a:p>
          <a:p>
            <a:pPr indent="0" lvl="0" marL="0" rtl="0" algn="ctr">
              <a:spcBef>
                <a:spcPts val="0"/>
              </a:spcBef>
              <a:spcAft>
                <a:spcPts val="0"/>
              </a:spcAft>
              <a:buNone/>
            </a:pPr>
            <a:r>
              <a:t/>
            </a:r>
            <a:endParaRPr sz="1050">
              <a:highlight>
                <a:srgbClr val="FFFFFF"/>
              </a:highlight>
              <a:latin typeface="Lexend Medium"/>
              <a:ea typeface="Lexend Medium"/>
              <a:cs typeface="Lexend Medium"/>
              <a:sym typeface="Lexend Medium"/>
            </a:endParaRPr>
          </a:p>
          <a:p>
            <a:pPr indent="0" lvl="0" marL="0" rtl="0" algn="ctr">
              <a:spcBef>
                <a:spcPts val="0"/>
              </a:spcBef>
              <a:spcAft>
                <a:spcPts val="0"/>
              </a:spcAft>
              <a:buNone/>
            </a:pPr>
            <a:r>
              <a:t/>
            </a:r>
            <a:endParaRPr sz="1050">
              <a:highlight>
                <a:srgbClr val="FFFFFF"/>
              </a:highlight>
              <a:latin typeface="Lexend Medium"/>
              <a:ea typeface="Lexend Medium"/>
              <a:cs typeface="Lexend Medium"/>
              <a:sym typeface="Lexend Medium"/>
            </a:endParaRPr>
          </a:p>
        </p:txBody>
      </p:sp>
      <p:pic>
        <p:nvPicPr>
          <p:cNvPr id="623" name="Google Shape;623;p70"/>
          <p:cNvPicPr preferRelativeResize="0"/>
          <p:nvPr/>
        </p:nvPicPr>
        <p:blipFill>
          <a:blip r:embed="rId5">
            <a:alphaModFix/>
          </a:blip>
          <a:stretch>
            <a:fillRect/>
          </a:stretch>
        </p:blipFill>
        <p:spPr>
          <a:xfrm>
            <a:off x="2005500" y="1832202"/>
            <a:ext cx="4874752" cy="25326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Quarterly business review">
  <a:themeElements>
    <a:clrScheme name="Simple Light">
      <a:dk1>
        <a:srgbClr val="131313"/>
      </a:dk1>
      <a:lt1>
        <a:srgbClr val="FAFAFA"/>
      </a:lt1>
      <a:dk2>
        <a:srgbClr val="B5B5B7"/>
      </a:dk2>
      <a:lt2>
        <a:srgbClr val="EAE1E2"/>
      </a:lt2>
      <a:accent1>
        <a:srgbClr val="7D57AE"/>
      </a:accent1>
      <a:accent2>
        <a:srgbClr val="E8C8C7"/>
      </a:accent2>
      <a:accent3>
        <a:srgbClr val="2F5C7C"/>
      </a:accent3>
      <a:accent4>
        <a:srgbClr val="DECEE8"/>
      </a:accent4>
      <a:accent5>
        <a:srgbClr val="B0BFDE"/>
      </a:accent5>
      <a:accent6>
        <a:srgbClr val="DDEAFB"/>
      </a:accent6>
      <a:hlink>
        <a:srgbClr val="2F5C7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